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0"/>
  </p:notesMasterIdLst>
  <p:sldIdLst>
    <p:sldId id="259" r:id="rId5"/>
    <p:sldId id="285" r:id="rId6"/>
    <p:sldId id="301" r:id="rId7"/>
    <p:sldId id="261" r:id="rId8"/>
    <p:sldId id="263" r:id="rId9"/>
    <p:sldId id="284" r:id="rId10"/>
    <p:sldId id="283" r:id="rId11"/>
    <p:sldId id="282" r:id="rId12"/>
    <p:sldId id="281" r:id="rId13"/>
    <p:sldId id="279" r:id="rId14"/>
    <p:sldId id="269" r:id="rId15"/>
    <p:sldId id="278" r:id="rId16"/>
    <p:sldId id="270" r:id="rId17"/>
    <p:sldId id="277" r:id="rId18"/>
    <p:sldId id="272" r:id="rId19"/>
    <p:sldId id="273" r:id="rId20"/>
    <p:sldId id="292" r:id="rId21"/>
    <p:sldId id="291" r:id="rId22"/>
    <p:sldId id="290" r:id="rId23"/>
    <p:sldId id="289" r:id="rId24"/>
    <p:sldId id="288" r:id="rId25"/>
    <p:sldId id="287" r:id="rId26"/>
    <p:sldId id="286" r:id="rId27"/>
    <p:sldId id="271" r:id="rId28"/>
    <p:sldId id="276" r:id="rId29"/>
    <p:sldId id="275" r:id="rId30"/>
    <p:sldId id="274" r:id="rId31"/>
    <p:sldId id="297" r:id="rId32"/>
    <p:sldId id="296" r:id="rId33"/>
    <p:sldId id="295" r:id="rId34"/>
    <p:sldId id="294" r:id="rId35"/>
    <p:sldId id="293" r:id="rId36"/>
    <p:sldId id="298" r:id="rId37"/>
    <p:sldId id="299" r:id="rId38"/>
    <p:sldId id="300"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DCAA154-3E9D-462D-A5FE-B41E110BA61D}">
          <p14:sldIdLst>
            <p14:sldId id="259"/>
            <p14:sldId id="285"/>
            <p14:sldId id="301"/>
            <p14:sldId id="261"/>
            <p14:sldId id="263"/>
            <p14:sldId id="284"/>
            <p14:sldId id="283"/>
            <p14:sldId id="282"/>
            <p14:sldId id="281"/>
            <p14:sldId id="279"/>
            <p14:sldId id="269"/>
            <p14:sldId id="278"/>
            <p14:sldId id="270"/>
            <p14:sldId id="277"/>
            <p14:sldId id="272"/>
            <p14:sldId id="273"/>
            <p14:sldId id="292"/>
            <p14:sldId id="291"/>
            <p14:sldId id="290"/>
            <p14:sldId id="289"/>
            <p14:sldId id="288"/>
            <p14:sldId id="287"/>
            <p14:sldId id="286"/>
            <p14:sldId id="271"/>
            <p14:sldId id="276"/>
            <p14:sldId id="275"/>
            <p14:sldId id="274"/>
            <p14:sldId id="297"/>
            <p14:sldId id="296"/>
            <p14:sldId id="295"/>
            <p14:sldId id="294"/>
            <p14:sldId id="293"/>
            <p14:sldId id="298"/>
            <p14:sldId id="299"/>
            <p14:sldId id="30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D10DB9-81EB-49A0-B01C-17298FFF2876}" v="345" vWet="355" dt="2023-12-12T03:42:31.221"/>
    <p1510:client id="{4E5BA8CA-2D11-0461-3BFD-35DBCAC28F9C}" v="72" dt="2023-12-12T02:19:52.232"/>
    <p1510:client id="{565CFBDD-63DA-4237-B98C-9951A583029A}" v="77" vWet="79" dt="2023-12-12T03:56:23.190"/>
    <p1510:client id="{5E38A439-F90C-4F42-A91C-DB2C5C00BC6B}" v="2674" dt="2023-12-12T04:36:01.206"/>
    <p1510:client id="{9D8D0C56-2F20-F749-96FC-739457E540DF}" v="2" dt="2023-12-12T03:39:54.270"/>
    <p1510:client id="{F294CDFC-06CF-CA9A-6D8D-8E04C5D638F9}" v="26" dt="2023-12-12T02:33:01.944"/>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761"/>
  </p:normalViewPr>
  <p:slideViewPr>
    <p:cSldViewPr snapToGrid="0">
      <p:cViewPr varScale="1">
        <p:scale>
          <a:sx n="106" d="100"/>
          <a:sy n="106" d="100"/>
        </p:scale>
        <p:origin x="69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presProps" Target="presProps.xml"/></Relationships>
</file>

<file path=ppt/media/hdphoto1.wdp>
</file>

<file path=ppt/media/hdphoto2.wdp>
</file>

<file path=ppt/media/image1.png>
</file>

<file path=ppt/media/image10.png>
</file>

<file path=ppt/media/image11.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00CD51-A628-6F43-8818-B3AD2503E163}" type="datetimeFigureOut">
              <a:rPr lang="en-US" smtClean="0"/>
              <a:t>12/13/23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48A20C-2C2D-A84E-AF8D-918363962B27}" type="slidenum">
              <a:rPr lang="en-US" smtClean="0"/>
              <a:t>‹#›</a:t>
            </a:fld>
            <a:endParaRPr lang="en-US"/>
          </a:p>
        </p:txBody>
      </p:sp>
    </p:spTree>
    <p:extLst>
      <p:ext uri="{BB962C8B-B14F-4D97-AF65-F5344CB8AC3E}">
        <p14:creationId xmlns:p14="http://schemas.microsoft.com/office/powerpoint/2010/main" val="5925783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11</a:t>
            </a:fld>
            <a:endParaRPr lang="en-US"/>
          </a:p>
        </p:txBody>
      </p:sp>
    </p:spTree>
    <p:extLst>
      <p:ext uri="{BB962C8B-B14F-4D97-AF65-F5344CB8AC3E}">
        <p14:creationId xmlns:p14="http://schemas.microsoft.com/office/powerpoint/2010/main" val="2144631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20</a:t>
            </a:fld>
            <a:endParaRPr lang="en-US"/>
          </a:p>
        </p:txBody>
      </p:sp>
    </p:spTree>
    <p:extLst>
      <p:ext uri="{BB962C8B-B14F-4D97-AF65-F5344CB8AC3E}">
        <p14:creationId xmlns:p14="http://schemas.microsoft.com/office/powerpoint/2010/main" val="3512991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D1D5DB"/>
                </a:solidFill>
                <a:effectLst/>
                <a:latin typeface="Söhne"/>
              </a:rPr>
              <a:t>And within Feature Engineering for text analysis, the transformation of words into numbers is a vital step, and that’s where TF-IDF comes into play. It stands for Term Frequency-Inverse Document Frequency. This technique converts text into a numerical statistic that reflects the importance of a word relative to a document and the entire corpus.</a:t>
            </a:r>
          </a:p>
          <a:p>
            <a:pPr algn="l"/>
            <a:r>
              <a:rPr lang="en-US" b="0" i="0">
                <a:solidFill>
                  <a:srgbClr val="D1D5DB"/>
                </a:solidFill>
                <a:effectLst/>
                <a:latin typeface="Söhne"/>
              </a:rPr>
              <a:t>The beauty of TF-IDF is its ability to highlight the most relevant words that characterize a document. For instance, in a corpus where the word 'apple' frequently appears in a document about fruit but is rare in others, TF-IDF will assign it a high value in that particular document, signifying its importance.</a:t>
            </a:r>
          </a:p>
        </p:txBody>
      </p:sp>
      <p:sp>
        <p:nvSpPr>
          <p:cNvPr id="4" name="Slide Number Placeholder 3"/>
          <p:cNvSpPr>
            <a:spLocks noGrp="1"/>
          </p:cNvSpPr>
          <p:nvPr>
            <p:ph type="sldNum" sz="quarter" idx="5"/>
          </p:nvPr>
        </p:nvSpPr>
        <p:spPr/>
        <p:txBody>
          <a:bodyPr/>
          <a:lstStyle/>
          <a:p>
            <a:fld id="{C148A20C-2C2D-A84E-AF8D-918363962B27}" type="slidenum">
              <a:rPr lang="en-US" smtClean="0"/>
              <a:t>21</a:t>
            </a:fld>
            <a:endParaRPr lang="en-US"/>
          </a:p>
        </p:txBody>
      </p:sp>
    </p:spTree>
    <p:extLst>
      <p:ext uri="{BB962C8B-B14F-4D97-AF65-F5344CB8AC3E}">
        <p14:creationId xmlns:p14="http://schemas.microsoft.com/office/powerpoint/2010/main" val="9624796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D1D5DB"/>
                </a:solidFill>
                <a:effectLst/>
                <a:latin typeface="Söhne"/>
              </a:rPr>
              <a:t>Moving on to our machine learning model, we employ a Support Vector Machine with a linear kernel. SVM is particularly adept at handling high-dimensional space, which is typical when dealing with text data. It works by finding the hyperplane that best divides a dataset into classes.</a:t>
            </a:r>
          </a:p>
          <a:p>
            <a:pPr algn="l"/>
            <a:r>
              <a:rPr lang="en-US" b="0" i="0">
                <a:solidFill>
                  <a:srgbClr val="D1D5DB"/>
                </a:solidFill>
                <a:effectLst/>
                <a:latin typeface="Söhne"/>
              </a:rPr>
              <a:t>The training phase involves taking our TF-IDF vectors and teaching the SVM to classify whether a context contains an answer. We split our dataset into training and testing sets, ensuring that we can assess our model's performance objectively. We are looking for high scores in precision and recall, and ultimately, the F1-score, which balances the two.</a:t>
            </a:r>
          </a:p>
        </p:txBody>
      </p:sp>
      <p:sp>
        <p:nvSpPr>
          <p:cNvPr id="4" name="Slide Number Placeholder 3"/>
          <p:cNvSpPr>
            <a:spLocks noGrp="1"/>
          </p:cNvSpPr>
          <p:nvPr>
            <p:ph type="sldNum" sz="quarter" idx="5"/>
          </p:nvPr>
        </p:nvSpPr>
        <p:spPr/>
        <p:txBody>
          <a:bodyPr/>
          <a:lstStyle/>
          <a:p>
            <a:fld id="{C148A20C-2C2D-A84E-AF8D-918363962B27}" type="slidenum">
              <a:rPr lang="en-US" smtClean="0"/>
              <a:t>22</a:t>
            </a:fld>
            <a:endParaRPr lang="en-US"/>
          </a:p>
        </p:txBody>
      </p:sp>
    </p:spTree>
    <p:extLst>
      <p:ext uri="{BB962C8B-B14F-4D97-AF65-F5344CB8AC3E}">
        <p14:creationId xmlns:p14="http://schemas.microsoft.com/office/powerpoint/2010/main" val="11136942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D1D5DB"/>
                </a:solidFill>
                <a:effectLst/>
                <a:latin typeface="Söhne"/>
              </a:rPr>
              <a:t>Finally, we have the answer extraction function. This is where we put our trained SVM to work. The function processes new contexts, breaks them into sentences, vectorizes these sentences, and uses our SVM to predict which sentences likely contain the answer.</a:t>
            </a:r>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23</a:t>
            </a:fld>
            <a:endParaRPr lang="en-US"/>
          </a:p>
        </p:txBody>
      </p:sp>
    </p:spTree>
    <p:extLst>
      <p:ext uri="{BB962C8B-B14F-4D97-AF65-F5344CB8AC3E}">
        <p14:creationId xmlns:p14="http://schemas.microsoft.com/office/powerpoint/2010/main" val="4288880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So now, I will be taking over from Gokul. On this slide, I will be walking you through the performance metrics of our model in comparison to a baseline established by Stanford University.</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24</a:t>
            </a:fld>
            <a:endParaRPr lang="en-US"/>
          </a:p>
        </p:txBody>
      </p:sp>
    </p:spTree>
    <p:extLst>
      <p:ext uri="{BB962C8B-B14F-4D97-AF65-F5344CB8AC3E}">
        <p14:creationId xmlns:p14="http://schemas.microsoft.com/office/powerpoint/2010/main" val="41604793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The baseline logistic regression model from Stanford achieved an F1 score of 51%. In contrast, our model, which employs traditional machine learning techniques, specifically Support Vector Machine(SVM) notably outperformed this baseline with an F1 score of 65%. This significant improvement highlights our model's enhanced capability in accurately identifying the presence of answers within a given context.</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It's important to note that the F1 score is a balanced measure of a model's precision and recall, and a higher score indicates a more effective model. Our model's higher F1 score suggests it is not only better at recognizing when answers are present but also more accurately discerns when they are not, compared to the Stanford baseline.</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Now, let's dive into the specifics of our model's performance as detailed in the table. </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For Class 0, which represents cases where the answer is not present, our model achieved a precision of 55% and a recall of 32%, culminating in an F1 score of 41%. While these figures indicate room for improvement in recognizing the absence of answers, it's Class 1 where our model truly excels.</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In Class 1, identifying the presence of answers, our model demonstrated a precision of 71% and an impressive recall of 86%. This leads to a robust F1 score of 78% for Class 1, significantly outperforming the baseline in accurately identifying contexts containing the correct answers.</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The overall accuracy of our model stands at 68%, with a weighted average F1-score of 65%. The balanced nature of these metrics across both classes highlights the model's effectiveness and reliability in diverse scenarios within the question-answering domain.</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25</a:t>
            </a:fld>
            <a:endParaRPr lang="en-US"/>
          </a:p>
        </p:txBody>
      </p:sp>
    </p:spTree>
    <p:extLst>
      <p:ext uri="{BB962C8B-B14F-4D97-AF65-F5344CB8AC3E}">
        <p14:creationId xmlns:p14="http://schemas.microsoft.com/office/powerpoint/2010/main" val="252782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00">
                <a:effectLst/>
                <a:latin typeface="Calibri" panose="020F0502020204030204" pitchFamily="34" charset="0"/>
                <a:ea typeface="Calibri" panose="020F0502020204030204" pitchFamily="34" charset="0"/>
                <a:cs typeface="Times New Roman" panose="02020603050405020304" pitchFamily="18" charset="0"/>
              </a:rPr>
              <a:t>Moving on to the next slide, we will explore the 'Related Works' in the realm of question-answering systems</a:t>
            </a:r>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26</a:t>
            </a:fld>
            <a:endParaRPr lang="en-US"/>
          </a:p>
        </p:txBody>
      </p:sp>
    </p:spTree>
    <p:extLst>
      <p:ext uri="{BB962C8B-B14F-4D97-AF65-F5344CB8AC3E}">
        <p14:creationId xmlns:p14="http://schemas.microsoft.com/office/powerpoint/2010/main" val="18439470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This field has seen a rich variety of methodologies, each contributing uniquely to how we approach the task of automated question-answering.</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At the core, we have traditional machine learning models, which have laid the groundwork for pattern recognition and natural language processing. These models, while not as complex as their successors, have been pivotal in the early stages of QA development.</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27</a:t>
            </a:fld>
            <a:endParaRPr lang="en-US"/>
          </a:p>
        </p:txBody>
      </p:sp>
    </p:spTree>
    <p:extLst>
      <p:ext uri="{BB962C8B-B14F-4D97-AF65-F5344CB8AC3E}">
        <p14:creationId xmlns:p14="http://schemas.microsoft.com/office/powerpoint/2010/main" val="16906146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Branching out from these, we see the advent of deep learning techniques, which have significantly advanced the field. Deep learning's ability to process and learn from large volumes of data has led to remarkable improvements in the accuracy and nuance of QA systems.</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28</a:t>
            </a:fld>
            <a:endParaRPr lang="en-US"/>
          </a:p>
        </p:txBody>
      </p:sp>
    </p:spTree>
    <p:extLst>
      <p:ext uri="{BB962C8B-B14F-4D97-AF65-F5344CB8AC3E}">
        <p14:creationId xmlns:p14="http://schemas.microsoft.com/office/powerpoint/2010/main" val="2914415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However, the complexity of language and the subtlety of human inquiry necessitate diverse approaches. This is where hybrid approaches come into play, blending the structured reasoning of traditional models with the adaptive learning capabilities of neural networks.</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29</a:t>
            </a:fld>
            <a:endParaRPr lang="en-US"/>
          </a:p>
        </p:txBody>
      </p:sp>
    </p:spTree>
    <p:extLst>
      <p:ext uri="{BB962C8B-B14F-4D97-AF65-F5344CB8AC3E}">
        <p14:creationId xmlns:p14="http://schemas.microsoft.com/office/powerpoint/2010/main" val="2312575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12</a:t>
            </a:fld>
            <a:endParaRPr lang="en-US"/>
          </a:p>
        </p:txBody>
      </p:sp>
    </p:spTree>
    <p:extLst>
      <p:ext uri="{BB962C8B-B14F-4D97-AF65-F5344CB8AC3E}">
        <p14:creationId xmlns:p14="http://schemas.microsoft.com/office/powerpoint/2010/main" val="32873014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Moreover, ensemble methods further enhance performance by combining the predictions of multiple models to produce a more accurate output. By leveraging the strengths of various approaches, ensemble methods often achieve superior results.</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30</a:t>
            </a:fld>
            <a:endParaRPr lang="en-US"/>
          </a:p>
        </p:txBody>
      </p:sp>
    </p:spTree>
    <p:extLst>
      <p:ext uri="{BB962C8B-B14F-4D97-AF65-F5344CB8AC3E}">
        <p14:creationId xmlns:p14="http://schemas.microsoft.com/office/powerpoint/2010/main" val="5098738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Lastly, we must not overlook the contribution of rule-based systems and semantic parsing. Rule-based systems, with their logical constructs and semantic parsing with their focus on understanding meaning, have been fundamental in interpreting and answering complex questions.</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31</a:t>
            </a:fld>
            <a:endParaRPr lang="en-US"/>
          </a:p>
        </p:txBody>
      </p:sp>
    </p:spTree>
    <p:extLst>
      <p:ext uri="{BB962C8B-B14F-4D97-AF65-F5344CB8AC3E}">
        <p14:creationId xmlns:p14="http://schemas.microsoft.com/office/powerpoint/2010/main" val="41389520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Lastly, we must not overlook the contribution of rule-based systems and semantic parsing. Rule-based systems, with their logical constructs and semantic parsing with their focus on understanding meaning, have been fundamental in interpreting and answering complex questions.</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Together, these methodologies form a comprehensive ecosystem, each with its strengths and challenges, contributing to the continuous evolution of question-answering systems. Our study situates itself within this spectrum, aiming to harness and build upon these diverse techniques to advance the field.</a:t>
            </a:r>
          </a:p>
          <a:p>
            <a:endParaRPr lang="en-US"/>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In conclusion, our exploration into the domain of question-answering systems has revealed the strengths and opportunities of traditional machine learning techniques. We hope that our work not only contributes to the ongoing dialogue in NLP research but also paves the way for future innovations that balance computational efficiency with the nuanced understanding of human language.</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And here are our references. </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32</a:t>
            </a:fld>
            <a:endParaRPr lang="en-US"/>
          </a:p>
        </p:txBody>
      </p:sp>
    </p:spTree>
    <p:extLst>
      <p:ext uri="{BB962C8B-B14F-4D97-AF65-F5344CB8AC3E}">
        <p14:creationId xmlns:p14="http://schemas.microsoft.com/office/powerpoint/2010/main" val="35564845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33</a:t>
            </a:fld>
            <a:endParaRPr lang="en-US"/>
          </a:p>
        </p:txBody>
      </p:sp>
    </p:spTree>
    <p:extLst>
      <p:ext uri="{BB962C8B-B14F-4D97-AF65-F5344CB8AC3E}">
        <p14:creationId xmlns:p14="http://schemas.microsoft.com/office/powerpoint/2010/main" val="35632297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a:effectLst/>
                <a:latin typeface="Calibri" panose="020F0502020204030204" pitchFamily="34" charset="0"/>
                <a:ea typeface="Calibri" panose="020F0502020204030204" pitchFamily="34" charset="0"/>
                <a:cs typeface="Times New Roman" panose="02020603050405020304" pitchFamily="18" charset="0"/>
              </a:rPr>
              <a:t>Thank you for listening. Goodbye! </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34</a:t>
            </a:fld>
            <a:endParaRPr lang="en-US"/>
          </a:p>
        </p:txBody>
      </p:sp>
    </p:spTree>
    <p:extLst>
      <p:ext uri="{BB962C8B-B14F-4D97-AF65-F5344CB8AC3E}">
        <p14:creationId xmlns:p14="http://schemas.microsoft.com/office/powerpoint/2010/main" val="31834027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a:effectLst/>
                <a:latin typeface="Calibri" panose="020F0502020204030204" pitchFamily="34" charset="0"/>
                <a:ea typeface="Calibri" panose="020F0502020204030204" pitchFamily="34" charset="0"/>
                <a:cs typeface="Times New Roman" panose="02020603050405020304" pitchFamily="18" charset="0"/>
              </a:rPr>
              <a:t>Thank you for listening. Goodbye! </a:t>
            </a:r>
          </a:p>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35</a:t>
            </a:fld>
            <a:endParaRPr lang="en-US"/>
          </a:p>
        </p:txBody>
      </p:sp>
    </p:spTree>
    <p:extLst>
      <p:ext uri="{BB962C8B-B14F-4D97-AF65-F5344CB8AC3E}">
        <p14:creationId xmlns:p14="http://schemas.microsoft.com/office/powerpoint/2010/main" val="20253592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13</a:t>
            </a:fld>
            <a:endParaRPr lang="en-US"/>
          </a:p>
        </p:txBody>
      </p:sp>
    </p:spTree>
    <p:extLst>
      <p:ext uri="{BB962C8B-B14F-4D97-AF65-F5344CB8AC3E}">
        <p14:creationId xmlns:p14="http://schemas.microsoft.com/office/powerpoint/2010/main" val="15495976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14</a:t>
            </a:fld>
            <a:endParaRPr lang="en-US"/>
          </a:p>
        </p:txBody>
      </p:sp>
    </p:spTree>
    <p:extLst>
      <p:ext uri="{BB962C8B-B14F-4D97-AF65-F5344CB8AC3E}">
        <p14:creationId xmlns:p14="http://schemas.microsoft.com/office/powerpoint/2010/main" val="42730299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15</a:t>
            </a:fld>
            <a:endParaRPr lang="en-US"/>
          </a:p>
        </p:txBody>
      </p:sp>
    </p:spTree>
    <p:extLst>
      <p:ext uri="{BB962C8B-B14F-4D97-AF65-F5344CB8AC3E}">
        <p14:creationId xmlns:p14="http://schemas.microsoft.com/office/powerpoint/2010/main" val="3777370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16</a:t>
            </a:fld>
            <a:endParaRPr lang="en-US"/>
          </a:p>
        </p:txBody>
      </p:sp>
    </p:spTree>
    <p:extLst>
      <p:ext uri="{BB962C8B-B14F-4D97-AF65-F5344CB8AC3E}">
        <p14:creationId xmlns:p14="http://schemas.microsoft.com/office/powerpoint/2010/main" val="4046415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17</a:t>
            </a:fld>
            <a:endParaRPr lang="en-US"/>
          </a:p>
        </p:txBody>
      </p:sp>
    </p:spTree>
    <p:extLst>
      <p:ext uri="{BB962C8B-B14F-4D97-AF65-F5344CB8AC3E}">
        <p14:creationId xmlns:p14="http://schemas.microsoft.com/office/powerpoint/2010/main" val="29223984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18</a:t>
            </a:fld>
            <a:endParaRPr lang="en-US"/>
          </a:p>
        </p:txBody>
      </p:sp>
    </p:spTree>
    <p:extLst>
      <p:ext uri="{BB962C8B-B14F-4D97-AF65-F5344CB8AC3E}">
        <p14:creationId xmlns:p14="http://schemas.microsoft.com/office/powerpoint/2010/main" val="3339102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148A20C-2C2D-A84E-AF8D-918363962B27}" type="slidenum">
              <a:rPr lang="en-US" smtClean="0"/>
              <a:t>19</a:t>
            </a:fld>
            <a:endParaRPr lang="en-US"/>
          </a:p>
        </p:txBody>
      </p:sp>
    </p:spTree>
    <p:extLst>
      <p:ext uri="{BB962C8B-B14F-4D97-AF65-F5344CB8AC3E}">
        <p14:creationId xmlns:p14="http://schemas.microsoft.com/office/powerpoint/2010/main" val="2659988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39CF2-9D4E-DC36-4D0A-7040EBCEB6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E0D990F-0D45-96B6-3C59-0564E8B3D2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50A9851-DDB0-469B-C73B-528A4D92E43F}"/>
              </a:ext>
            </a:extLst>
          </p:cNvPr>
          <p:cNvSpPr>
            <a:spLocks noGrp="1"/>
          </p:cNvSpPr>
          <p:nvPr>
            <p:ph type="dt" sz="half" idx="10"/>
          </p:nvPr>
        </p:nvSpPr>
        <p:spPr/>
        <p:txBody>
          <a:bodyPr/>
          <a:lstStyle/>
          <a:p>
            <a:fld id="{E86076AF-60F6-45EA-9F71-DC6812043C8F}" type="datetimeFigureOut">
              <a:rPr lang="en-IN" smtClean="0"/>
              <a:t>13/12/23</a:t>
            </a:fld>
            <a:endParaRPr lang="en-IN"/>
          </a:p>
        </p:txBody>
      </p:sp>
      <p:sp>
        <p:nvSpPr>
          <p:cNvPr id="5" name="Footer Placeholder 4">
            <a:extLst>
              <a:ext uri="{FF2B5EF4-FFF2-40B4-BE49-F238E27FC236}">
                <a16:creationId xmlns:a16="http://schemas.microsoft.com/office/drawing/2014/main" id="{D393568F-4E5F-D1A9-C5C0-B55C28315F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49305D-9B7A-270F-BC98-7F6F61B3BD88}"/>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1618851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AE25E-4DFC-2591-EE96-FF4D77EF59C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4ED90BB-4310-D7F7-100D-7E4F464ED4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0203028-5FD8-BA5B-C624-CD30FD4045CD}"/>
              </a:ext>
            </a:extLst>
          </p:cNvPr>
          <p:cNvSpPr>
            <a:spLocks noGrp="1"/>
          </p:cNvSpPr>
          <p:nvPr>
            <p:ph type="dt" sz="half" idx="10"/>
          </p:nvPr>
        </p:nvSpPr>
        <p:spPr/>
        <p:txBody>
          <a:bodyPr/>
          <a:lstStyle/>
          <a:p>
            <a:fld id="{E86076AF-60F6-45EA-9F71-DC6812043C8F}" type="datetimeFigureOut">
              <a:rPr lang="en-IN" smtClean="0"/>
              <a:t>13/12/23</a:t>
            </a:fld>
            <a:endParaRPr lang="en-IN"/>
          </a:p>
        </p:txBody>
      </p:sp>
      <p:sp>
        <p:nvSpPr>
          <p:cNvPr id="5" name="Footer Placeholder 4">
            <a:extLst>
              <a:ext uri="{FF2B5EF4-FFF2-40B4-BE49-F238E27FC236}">
                <a16:creationId xmlns:a16="http://schemas.microsoft.com/office/drawing/2014/main" id="{4746CBC6-6D32-7D1B-D25E-F147A2EF1F0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B4E5479-5E2B-3D87-EF28-256EA935125E}"/>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2390833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7E7E71-B9E8-75D7-47E4-9AD1F4E4AC3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01A3E21-C5ED-A322-9354-0B2AD46EE3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0C6D806-D729-453C-142C-EFBFDE3279B3}"/>
              </a:ext>
            </a:extLst>
          </p:cNvPr>
          <p:cNvSpPr>
            <a:spLocks noGrp="1"/>
          </p:cNvSpPr>
          <p:nvPr>
            <p:ph type="dt" sz="half" idx="10"/>
          </p:nvPr>
        </p:nvSpPr>
        <p:spPr/>
        <p:txBody>
          <a:bodyPr/>
          <a:lstStyle/>
          <a:p>
            <a:fld id="{E86076AF-60F6-45EA-9F71-DC6812043C8F}" type="datetimeFigureOut">
              <a:rPr lang="en-IN" smtClean="0"/>
              <a:t>13/12/23</a:t>
            </a:fld>
            <a:endParaRPr lang="en-IN"/>
          </a:p>
        </p:txBody>
      </p:sp>
      <p:sp>
        <p:nvSpPr>
          <p:cNvPr id="5" name="Footer Placeholder 4">
            <a:extLst>
              <a:ext uri="{FF2B5EF4-FFF2-40B4-BE49-F238E27FC236}">
                <a16:creationId xmlns:a16="http://schemas.microsoft.com/office/drawing/2014/main" id="{C4C56942-FDB7-83A4-738F-A5EA493CD3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A0698A-5F8A-F120-69C8-22B75A4707DB}"/>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2721878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41A10-0CF0-CDD2-C4D8-8148D33D4C4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98F7C92-C8B5-A373-8E7A-4748894B33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4077EBA-9490-F2A5-5C85-58D4F692E375}"/>
              </a:ext>
            </a:extLst>
          </p:cNvPr>
          <p:cNvSpPr>
            <a:spLocks noGrp="1"/>
          </p:cNvSpPr>
          <p:nvPr>
            <p:ph type="dt" sz="half" idx="10"/>
          </p:nvPr>
        </p:nvSpPr>
        <p:spPr/>
        <p:txBody>
          <a:bodyPr/>
          <a:lstStyle/>
          <a:p>
            <a:fld id="{E86076AF-60F6-45EA-9F71-DC6812043C8F}" type="datetimeFigureOut">
              <a:rPr lang="en-IN" smtClean="0"/>
              <a:t>13/12/23</a:t>
            </a:fld>
            <a:endParaRPr lang="en-IN"/>
          </a:p>
        </p:txBody>
      </p:sp>
      <p:sp>
        <p:nvSpPr>
          <p:cNvPr id="5" name="Footer Placeholder 4">
            <a:extLst>
              <a:ext uri="{FF2B5EF4-FFF2-40B4-BE49-F238E27FC236}">
                <a16:creationId xmlns:a16="http://schemas.microsoft.com/office/drawing/2014/main" id="{C4EF9E2F-40FD-46D5-E1E6-483A278699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54BF496-EFE7-210C-75EC-81D43C937E9C}"/>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2669902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AEB6E-83AB-8221-9706-9966B0252F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B519840-C34A-C39C-0732-7749456C60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F68430-A212-C271-6BBA-1D2B97241F76}"/>
              </a:ext>
            </a:extLst>
          </p:cNvPr>
          <p:cNvSpPr>
            <a:spLocks noGrp="1"/>
          </p:cNvSpPr>
          <p:nvPr>
            <p:ph type="dt" sz="half" idx="10"/>
          </p:nvPr>
        </p:nvSpPr>
        <p:spPr/>
        <p:txBody>
          <a:bodyPr/>
          <a:lstStyle/>
          <a:p>
            <a:fld id="{E86076AF-60F6-45EA-9F71-DC6812043C8F}" type="datetimeFigureOut">
              <a:rPr lang="en-IN" smtClean="0"/>
              <a:t>13/12/23</a:t>
            </a:fld>
            <a:endParaRPr lang="en-IN"/>
          </a:p>
        </p:txBody>
      </p:sp>
      <p:sp>
        <p:nvSpPr>
          <p:cNvPr id="5" name="Footer Placeholder 4">
            <a:extLst>
              <a:ext uri="{FF2B5EF4-FFF2-40B4-BE49-F238E27FC236}">
                <a16:creationId xmlns:a16="http://schemas.microsoft.com/office/drawing/2014/main" id="{0EEC9DF7-110A-BC8D-FF9E-0DDCA1A1D7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33DB0B-165A-173A-79E5-788CFFD1BE64}"/>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1408638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6A0C1-4DCE-7E5F-E3A7-9E2E04C1F35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FEB5314-E8A1-908E-C6AA-FA460D04C2B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7439593-567D-92CD-4BEA-5596A63AFB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A1C3A4E-820D-3233-3316-917607D72252}"/>
              </a:ext>
            </a:extLst>
          </p:cNvPr>
          <p:cNvSpPr>
            <a:spLocks noGrp="1"/>
          </p:cNvSpPr>
          <p:nvPr>
            <p:ph type="dt" sz="half" idx="10"/>
          </p:nvPr>
        </p:nvSpPr>
        <p:spPr/>
        <p:txBody>
          <a:bodyPr/>
          <a:lstStyle/>
          <a:p>
            <a:fld id="{E86076AF-60F6-45EA-9F71-DC6812043C8F}" type="datetimeFigureOut">
              <a:rPr lang="en-IN" smtClean="0"/>
              <a:t>13/12/23</a:t>
            </a:fld>
            <a:endParaRPr lang="en-IN"/>
          </a:p>
        </p:txBody>
      </p:sp>
      <p:sp>
        <p:nvSpPr>
          <p:cNvPr id="6" name="Footer Placeholder 5">
            <a:extLst>
              <a:ext uri="{FF2B5EF4-FFF2-40B4-BE49-F238E27FC236}">
                <a16:creationId xmlns:a16="http://schemas.microsoft.com/office/drawing/2014/main" id="{033CF0C0-F552-0A6B-9570-D3A5809DD85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180FDB3-A01F-B853-FC64-5B2FF858E6A2}"/>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1204599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50DCC-4D45-AF87-AD12-1283EF8FF51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9443B3D-E4BC-A79B-61D9-4702AD87EE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1E2E89-6A77-DB8C-80AD-038DD20001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DE1990B-F897-9CC7-314E-50473872EC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8CACA0D-36EA-1A91-6040-7309124615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3877D58-1229-55E1-1647-1C0209650EEE}"/>
              </a:ext>
            </a:extLst>
          </p:cNvPr>
          <p:cNvSpPr>
            <a:spLocks noGrp="1"/>
          </p:cNvSpPr>
          <p:nvPr>
            <p:ph type="dt" sz="half" idx="10"/>
          </p:nvPr>
        </p:nvSpPr>
        <p:spPr/>
        <p:txBody>
          <a:bodyPr/>
          <a:lstStyle/>
          <a:p>
            <a:fld id="{E86076AF-60F6-45EA-9F71-DC6812043C8F}" type="datetimeFigureOut">
              <a:rPr lang="en-IN" smtClean="0"/>
              <a:t>13/12/23</a:t>
            </a:fld>
            <a:endParaRPr lang="en-IN"/>
          </a:p>
        </p:txBody>
      </p:sp>
      <p:sp>
        <p:nvSpPr>
          <p:cNvPr id="8" name="Footer Placeholder 7">
            <a:extLst>
              <a:ext uri="{FF2B5EF4-FFF2-40B4-BE49-F238E27FC236}">
                <a16:creationId xmlns:a16="http://schemas.microsoft.com/office/drawing/2014/main" id="{DFE15938-D921-E70C-0540-3027AB2CE34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01C0B99-4A27-844D-63CA-32AC1077CC7B}"/>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2339789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3D1E1-3B7D-7316-D34A-9FABE6FF944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104EF44-EF54-3361-86CE-8C021FDD15BB}"/>
              </a:ext>
            </a:extLst>
          </p:cNvPr>
          <p:cNvSpPr>
            <a:spLocks noGrp="1"/>
          </p:cNvSpPr>
          <p:nvPr>
            <p:ph type="dt" sz="half" idx="10"/>
          </p:nvPr>
        </p:nvSpPr>
        <p:spPr/>
        <p:txBody>
          <a:bodyPr/>
          <a:lstStyle/>
          <a:p>
            <a:fld id="{E86076AF-60F6-45EA-9F71-DC6812043C8F}" type="datetimeFigureOut">
              <a:rPr lang="en-IN" smtClean="0"/>
              <a:t>13/12/23</a:t>
            </a:fld>
            <a:endParaRPr lang="en-IN"/>
          </a:p>
        </p:txBody>
      </p:sp>
      <p:sp>
        <p:nvSpPr>
          <p:cNvPr id="4" name="Footer Placeholder 3">
            <a:extLst>
              <a:ext uri="{FF2B5EF4-FFF2-40B4-BE49-F238E27FC236}">
                <a16:creationId xmlns:a16="http://schemas.microsoft.com/office/drawing/2014/main" id="{DFFF7E8E-F520-7AB5-145E-728DC65AA6E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12216BE-2B59-611C-F4E4-6030A0755D37}"/>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35398995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65F635-CD37-A46C-656F-B34339CEA780}"/>
              </a:ext>
            </a:extLst>
          </p:cNvPr>
          <p:cNvSpPr>
            <a:spLocks noGrp="1"/>
          </p:cNvSpPr>
          <p:nvPr>
            <p:ph type="dt" sz="half" idx="10"/>
          </p:nvPr>
        </p:nvSpPr>
        <p:spPr/>
        <p:txBody>
          <a:bodyPr/>
          <a:lstStyle/>
          <a:p>
            <a:fld id="{E86076AF-60F6-45EA-9F71-DC6812043C8F}" type="datetimeFigureOut">
              <a:rPr lang="en-IN" smtClean="0"/>
              <a:t>13/12/23</a:t>
            </a:fld>
            <a:endParaRPr lang="en-IN"/>
          </a:p>
        </p:txBody>
      </p:sp>
      <p:sp>
        <p:nvSpPr>
          <p:cNvPr id="3" name="Footer Placeholder 2">
            <a:extLst>
              <a:ext uri="{FF2B5EF4-FFF2-40B4-BE49-F238E27FC236}">
                <a16:creationId xmlns:a16="http://schemas.microsoft.com/office/drawing/2014/main" id="{00E65826-1AC6-E80F-B426-362643AA438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831D002-A510-F44D-882D-3243338307F6}"/>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3286379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706C9-964E-5936-6147-1578C03577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F64039A-C8F4-46ED-2705-621346698D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3E9B181-6BF0-5259-4ACE-2520B18D71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EA8C79-220A-71A3-094F-0A5049071D73}"/>
              </a:ext>
            </a:extLst>
          </p:cNvPr>
          <p:cNvSpPr>
            <a:spLocks noGrp="1"/>
          </p:cNvSpPr>
          <p:nvPr>
            <p:ph type="dt" sz="half" idx="10"/>
          </p:nvPr>
        </p:nvSpPr>
        <p:spPr/>
        <p:txBody>
          <a:bodyPr/>
          <a:lstStyle/>
          <a:p>
            <a:fld id="{E86076AF-60F6-45EA-9F71-DC6812043C8F}" type="datetimeFigureOut">
              <a:rPr lang="en-IN" smtClean="0"/>
              <a:t>13/12/23</a:t>
            </a:fld>
            <a:endParaRPr lang="en-IN"/>
          </a:p>
        </p:txBody>
      </p:sp>
      <p:sp>
        <p:nvSpPr>
          <p:cNvPr id="6" name="Footer Placeholder 5">
            <a:extLst>
              <a:ext uri="{FF2B5EF4-FFF2-40B4-BE49-F238E27FC236}">
                <a16:creationId xmlns:a16="http://schemas.microsoft.com/office/drawing/2014/main" id="{6E3F58F7-B9B8-8918-877F-E0AD8D8E12E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5519AE3-43D3-D8A8-6D6C-5957A025A877}"/>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1531092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5A935-35C9-E60A-260D-DBA5B473BB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B25DF4D-52CA-59B2-BD5E-81899A47EB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DD0C99F-1DA5-E49F-8BB2-E53DD17A0E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1FD890-3266-6619-1559-4EEC12C8B76A}"/>
              </a:ext>
            </a:extLst>
          </p:cNvPr>
          <p:cNvSpPr>
            <a:spLocks noGrp="1"/>
          </p:cNvSpPr>
          <p:nvPr>
            <p:ph type="dt" sz="half" idx="10"/>
          </p:nvPr>
        </p:nvSpPr>
        <p:spPr/>
        <p:txBody>
          <a:bodyPr/>
          <a:lstStyle/>
          <a:p>
            <a:fld id="{E86076AF-60F6-45EA-9F71-DC6812043C8F}" type="datetimeFigureOut">
              <a:rPr lang="en-IN" smtClean="0"/>
              <a:t>13/12/23</a:t>
            </a:fld>
            <a:endParaRPr lang="en-IN"/>
          </a:p>
        </p:txBody>
      </p:sp>
      <p:sp>
        <p:nvSpPr>
          <p:cNvPr id="6" name="Footer Placeholder 5">
            <a:extLst>
              <a:ext uri="{FF2B5EF4-FFF2-40B4-BE49-F238E27FC236}">
                <a16:creationId xmlns:a16="http://schemas.microsoft.com/office/drawing/2014/main" id="{F3FD950C-6EAB-7043-1E92-B651A695C3F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7811474-0A0B-3413-82B3-8B7427B3C236}"/>
              </a:ext>
            </a:extLst>
          </p:cNvPr>
          <p:cNvSpPr>
            <a:spLocks noGrp="1"/>
          </p:cNvSpPr>
          <p:nvPr>
            <p:ph type="sldNum" sz="quarter" idx="12"/>
          </p:nvPr>
        </p:nvSpPr>
        <p:spPr/>
        <p:txBody>
          <a:bodyPr/>
          <a:lstStyle/>
          <a:p>
            <a:fld id="{C4A4D8B0-20D3-48D1-8439-9EBA1C506351}" type="slidenum">
              <a:rPr lang="en-IN" smtClean="0"/>
              <a:t>‹#›</a:t>
            </a:fld>
            <a:endParaRPr lang="en-IN"/>
          </a:p>
        </p:txBody>
      </p:sp>
    </p:spTree>
    <p:extLst>
      <p:ext uri="{BB962C8B-B14F-4D97-AF65-F5344CB8AC3E}">
        <p14:creationId xmlns:p14="http://schemas.microsoft.com/office/powerpoint/2010/main" val="3259217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42B8E4-8481-F05C-EF2F-AC0016A281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2EF3F23-2025-A06A-8405-5B83FEDDBB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5F51E3-192F-7203-C0BB-34B18DE640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6076AF-60F6-45EA-9F71-DC6812043C8F}" type="datetimeFigureOut">
              <a:rPr lang="en-IN" smtClean="0"/>
              <a:t>13/12/23</a:t>
            </a:fld>
            <a:endParaRPr lang="en-IN"/>
          </a:p>
        </p:txBody>
      </p:sp>
      <p:sp>
        <p:nvSpPr>
          <p:cNvPr id="5" name="Footer Placeholder 4">
            <a:extLst>
              <a:ext uri="{FF2B5EF4-FFF2-40B4-BE49-F238E27FC236}">
                <a16:creationId xmlns:a16="http://schemas.microsoft.com/office/drawing/2014/main" id="{51377B22-7ED6-E62A-7BF6-8DD9937166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3711945-0899-ACA0-7C4E-FEEF7B8B61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A4D8B0-20D3-48D1-8439-9EBA1C506351}" type="slidenum">
              <a:rPr lang="en-IN" smtClean="0"/>
              <a:t>‹#›</a:t>
            </a:fld>
            <a:endParaRPr lang="en-IN"/>
          </a:p>
        </p:txBody>
      </p:sp>
    </p:spTree>
    <p:extLst>
      <p:ext uri="{BB962C8B-B14F-4D97-AF65-F5344CB8AC3E}">
        <p14:creationId xmlns:p14="http://schemas.microsoft.com/office/powerpoint/2010/main" val="17927431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2.png"/><Relationship Id="rId2" Type="http://schemas.microsoft.com/office/2007/relationships/media" Target="../media/media1.m4a"/><Relationship Id="rId1" Type="http://schemas.openxmlformats.org/officeDocument/2006/relationships/tags" Target="../tags/tag1.xml"/><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microsoft.com/office/2007/relationships/hdphoto" Target="../media/hdphoto2.wdp"/><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microsoft.com/office/2007/relationships/hdphoto" Target="../media/hdphoto2.wdp"/><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1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12.m4a"/><Relationship Id="rId1" Type="http://schemas.microsoft.com/office/2007/relationships/media" Target="../media/media12.m4a"/><Relationship Id="rId6" Type="http://schemas.microsoft.com/office/2007/relationships/hdphoto" Target="../media/hdphoto2.wdp"/><Relationship Id="rId5" Type="http://schemas.openxmlformats.org/officeDocument/2006/relationships/image" Target="../media/image8.png"/><Relationship Id="rId4" Type="http://schemas.openxmlformats.org/officeDocument/2006/relationships/notesSlide" Target="../notesSlides/notesSlide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14.m4a"/><Relationship Id="rId1" Type="http://schemas.microsoft.com/office/2007/relationships/media" Target="../media/media14.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5.m4a"/><Relationship Id="rId1" Type="http://schemas.microsoft.com/office/2007/relationships/media" Target="../media/media15.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6.m4a"/><Relationship Id="rId1" Type="http://schemas.microsoft.com/office/2007/relationships/media" Target="../media/media16.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7.m4a"/><Relationship Id="rId1" Type="http://schemas.microsoft.com/office/2007/relationships/media" Target="../media/media17.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8.m4a"/><Relationship Id="rId1" Type="http://schemas.microsoft.com/office/2007/relationships/media" Target="../media/media18.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9.m4a"/><Relationship Id="rId1" Type="http://schemas.microsoft.com/office/2007/relationships/media" Target="../media/media19.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jpe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microsoft.com/office/2007/relationships/hdphoto" Target="../media/hdphoto2.wdp"/><Relationship Id="rId10" Type="http://schemas.openxmlformats.org/officeDocument/2006/relationships/image" Target="../media/image2.png"/><Relationship Id="rId4" Type="http://schemas.openxmlformats.org/officeDocument/2006/relationships/image" Target="../media/image3.png"/><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20.m4a"/><Relationship Id="rId1" Type="http://schemas.microsoft.com/office/2007/relationships/media" Target="../media/media20.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21.m4a"/><Relationship Id="rId1" Type="http://schemas.microsoft.com/office/2007/relationships/media" Target="../media/media21.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22.m4a"/><Relationship Id="rId1" Type="http://schemas.microsoft.com/office/2007/relationships/media" Target="../media/media22.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23.m4a"/><Relationship Id="rId1" Type="http://schemas.microsoft.com/office/2007/relationships/media" Target="../media/media23.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24.m4a"/><Relationship Id="rId1" Type="http://schemas.microsoft.com/office/2007/relationships/media" Target="../media/media24.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25.m4a"/><Relationship Id="rId1" Type="http://schemas.microsoft.com/office/2007/relationships/media" Target="../media/media25.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26.m4a"/><Relationship Id="rId1" Type="http://schemas.microsoft.com/office/2007/relationships/media" Target="../media/media26.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27.m4a"/><Relationship Id="rId1" Type="http://schemas.microsoft.com/office/2007/relationships/media" Target="../media/media27.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28.m4a"/><Relationship Id="rId1" Type="http://schemas.microsoft.com/office/2007/relationships/media" Target="../media/media28.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1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29.m4a"/><Relationship Id="rId1" Type="http://schemas.microsoft.com/office/2007/relationships/media" Target="../media/media29.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5.jpe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microsoft.com/office/2007/relationships/hdphoto" Target="../media/hdphoto2.wdp"/><Relationship Id="rId10" Type="http://schemas.openxmlformats.org/officeDocument/2006/relationships/image" Target="../media/image2.png"/><Relationship Id="rId4" Type="http://schemas.openxmlformats.org/officeDocument/2006/relationships/image" Target="../media/image3.png"/><Relationship Id="rId9"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30.m4a"/><Relationship Id="rId1" Type="http://schemas.microsoft.com/office/2007/relationships/media" Target="../media/media30.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31.m4a"/><Relationship Id="rId1" Type="http://schemas.microsoft.com/office/2007/relationships/media" Target="../media/media31.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2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32.m4a"/><Relationship Id="rId1" Type="http://schemas.microsoft.com/office/2007/relationships/media" Target="../media/media32.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2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33.m4a"/><Relationship Id="rId1" Type="http://schemas.microsoft.com/office/2007/relationships/media" Target="../media/media33.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2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34.m4a"/><Relationship Id="rId1" Type="http://schemas.microsoft.com/office/2007/relationships/media" Target="../media/media34.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2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35.m4a"/><Relationship Id="rId1" Type="http://schemas.microsoft.com/office/2007/relationships/media" Target="../media/media35.m4a"/><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notesSlide" Target="../notesSlides/notesSlide25.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microsoft.com/office/2007/relationships/hdphoto" Target="../media/hdphoto2.wdp"/><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microsoft.com/office/2007/relationships/hdphoto" Target="../media/hdphoto2.wdp"/><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microsoft.com/office/2007/relationships/hdphoto" Target="../media/hdphoto2.wd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microsoft.com/office/2007/relationships/hdphoto" Target="../media/hdphoto2.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microsoft.com/office/2007/relationships/hdphoto" Target="../media/hdphoto2.wdp"/><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microsoft.com/office/2007/relationships/hdphoto" Target="../media/hdphoto2.wdp"/><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58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Freeform 8">
            <a:extLst>
              <a:ext uri="{FF2B5EF4-FFF2-40B4-BE49-F238E27FC236}">
                <a16:creationId xmlns:a16="http://schemas.microsoft.com/office/drawing/2014/main" id="{FCE01D92-ED4D-4906-E99C-40A4319CCF14}"/>
              </a:ext>
            </a:extLst>
          </p:cNvPr>
          <p:cNvSpPr/>
          <p:nvPr/>
        </p:nvSpPr>
        <p:spPr>
          <a:xfrm>
            <a:off x="0" y="0"/>
            <a:ext cx="4798503" cy="6858000"/>
          </a:xfrm>
          <a:custGeom>
            <a:avLst/>
            <a:gdLst/>
            <a:ahLst/>
            <a:cxnLst/>
            <a:rect l="l" t="t" r="r" b="b"/>
            <a:pathLst>
              <a:path w="4798503" h="6858000">
                <a:moveTo>
                  <a:pt x="2989464" y="5122079"/>
                </a:moveTo>
                <a:lnTo>
                  <a:pt x="3035793" y="5261068"/>
                </a:lnTo>
                <a:lnTo>
                  <a:pt x="2943744" y="5261068"/>
                </a:lnTo>
                <a:close/>
                <a:moveTo>
                  <a:pt x="874914" y="5122079"/>
                </a:moveTo>
                <a:lnTo>
                  <a:pt x="921244" y="5261068"/>
                </a:lnTo>
                <a:lnTo>
                  <a:pt x="829194" y="5261068"/>
                </a:lnTo>
                <a:close/>
                <a:moveTo>
                  <a:pt x="2523577" y="5095867"/>
                </a:moveTo>
                <a:cubicBezTo>
                  <a:pt x="2554057" y="5095867"/>
                  <a:pt x="2578136" y="5105722"/>
                  <a:pt x="2595815" y="5125432"/>
                </a:cubicBezTo>
                <a:cubicBezTo>
                  <a:pt x="2613493" y="5145143"/>
                  <a:pt x="2622332" y="5172067"/>
                  <a:pt x="2622332" y="5206204"/>
                </a:cubicBezTo>
                <a:cubicBezTo>
                  <a:pt x="2622332" y="5239529"/>
                  <a:pt x="2613493" y="5266148"/>
                  <a:pt x="2595815" y="5286062"/>
                </a:cubicBezTo>
                <a:cubicBezTo>
                  <a:pt x="2578136" y="5305975"/>
                  <a:pt x="2554057" y="5315932"/>
                  <a:pt x="2523577" y="5315932"/>
                </a:cubicBezTo>
                <a:cubicBezTo>
                  <a:pt x="2492691" y="5315932"/>
                  <a:pt x="2468510" y="5306077"/>
                  <a:pt x="2451035" y="5286367"/>
                </a:cubicBezTo>
                <a:cubicBezTo>
                  <a:pt x="2433559" y="5266656"/>
                  <a:pt x="2424822" y="5239935"/>
                  <a:pt x="2424822" y="5206204"/>
                </a:cubicBezTo>
                <a:cubicBezTo>
                  <a:pt x="2424822" y="5172067"/>
                  <a:pt x="2433559" y="5145143"/>
                  <a:pt x="2451035" y="5125432"/>
                </a:cubicBezTo>
                <a:cubicBezTo>
                  <a:pt x="2468510" y="5105722"/>
                  <a:pt x="2492691" y="5095867"/>
                  <a:pt x="2523577" y="5095867"/>
                </a:cubicBezTo>
                <a:close/>
                <a:moveTo>
                  <a:pt x="2036964" y="5092818"/>
                </a:moveTo>
                <a:lnTo>
                  <a:pt x="2096095" y="5092818"/>
                </a:lnTo>
                <a:cubicBezTo>
                  <a:pt x="2111945" y="5092818"/>
                  <a:pt x="2124035" y="5096781"/>
                  <a:pt x="2132366" y="5104706"/>
                </a:cubicBezTo>
                <a:cubicBezTo>
                  <a:pt x="2140698" y="5112631"/>
                  <a:pt x="2144863" y="5123502"/>
                  <a:pt x="2144863" y="5137319"/>
                </a:cubicBezTo>
                <a:cubicBezTo>
                  <a:pt x="2144863" y="5151950"/>
                  <a:pt x="2140799" y="5163126"/>
                  <a:pt x="2132671" y="5170847"/>
                </a:cubicBezTo>
                <a:cubicBezTo>
                  <a:pt x="2124543" y="5178569"/>
                  <a:pt x="2112351" y="5182430"/>
                  <a:pt x="2096095" y="5182430"/>
                </a:cubicBezTo>
                <a:lnTo>
                  <a:pt x="2036964" y="5182430"/>
                </a:lnTo>
                <a:close/>
                <a:moveTo>
                  <a:pt x="1646439" y="5089161"/>
                </a:moveTo>
                <a:lnTo>
                  <a:pt x="1693988" y="5089161"/>
                </a:lnTo>
                <a:cubicBezTo>
                  <a:pt x="1727719" y="5089161"/>
                  <a:pt x="1744585" y="5104807"/>
                  <a:pt x="1744585" y="5136100"/>
                </a:cubicBezTo>
                <a:cubicBezTo>
                  <a:pt x="1744585" y="5166987"/>
                  <a:pt x="1727719" y="5182430"/>
                  <a:pt x="1693988" y="5182430"/>
                </a:cubicBezTo>
                <a:lnTo>
                  <a:pt x="1646439" y="5182430"/>
                </a:lnTo>
                <a:close/>
                <a:moveTo>
                  <a:pt x="1255914" y="5089161"/>
                </a:moveTo>
                <a:lnTo>
                  <a:pt x="1303463" y="5089161"/>
                </a:lnTo>
                <a:cubicBezTo>
                  <a:pt x="1337194" y="5089161"/>
                  <a:pt x="1354060" y="5104807"/>
                  <a:pt x="1354060" y="5136100"/>
                </a:cubicBezTo>
                <a:cubicBezTo>
                  <a:pt x="1354060" y="5166987"/>
                  <a:pt x="1337194" y="5182430"/>
                  <a:pt x="1303463" y="5182430"/>
                </a:cubicBezTo>
                <a:lnTo>
                  <a:pt x="1255914" y="5182430"/>
                </a:lnTo>
                <a:close/>
                <a:moveTo>
                  <a:pt x="3717707" y="4992844"/>
                </a:moveTo>
                <a:lnTo>
                  <a:pt x="3717707" y="5422612"/>
                </a:lnTo>
                <a:lnTo>
                  <a:pt x="3837189" y="5422612"/>
                </a:lnTo>
                <a:lnTo>
                  <a:pt x="3837189" y="5250095"/>
                </a:lnTo>
                <a:lnTo>
                  <a:pt x="3982883" y="5250095"/>
                </a:lnTo>
                <a:lnTo>
                  <a:pt x="3982883" y="5422612"/>
                </a:lnTo>
                <a:lnTo>
                  <a:pt x="4102365" y="5422612"/>
                </a:lnTo>
                <a:lnTo>
                  <a:pt x="4102365" y="4992844"/>
                </a:lnTo>
                <a:lnTo>
                  <a:pt x="3982883" y="4992844"/>
                </a:lnTo>
                <a:lnTo>
                  <a:pt x="3982883" y="5154388"/>
                </a:lnTo>
                <a:lnTo>
                  <a:pt x="3837189" y="5154388"/>
                </a:lnTo>
                <a:lnTo>
                  <a:pt x="3837189" y="4992844"/>
                </a:lnTo>
                <a:close/>
                <a:moveTo>
                  <a:pt x="2921189" y="4992844"/>
                </a:moveTo>
                <a:lnTo>
                  <a:pt x="2764522" y="5422612"/>
                </a:lnTo>
                <a:lnTo>
                  <a:pt x="2890099" y="5422612"/>
                </a:lnTo>
                <a:lnTo>
                  <a:pt x="2913264" y="5352508"/>
                </a:lnTo>
                <a:lnTo>
                  <a:pt x="3065664" y="5352508"/>
                </a:lnTo>
                <a:lnTo>
                  <a:pt x="3088829" y="5422612"/>
                </a:lnTo>
                <a:lnTo>
                  <a:pt x="3215016" y="5422612"/>
                </a:lnTo>
                <a:lnTo>
                  <a:pt x="3058958" y="4992844"/>
                </a:lnTo>
                <a:close/>
                <a:moveTo>
                  <a:pt x="1917482" y="4992844"/>
                </a:moveTo>
                <a:lnTo>
                  <a:pt x="1917482" y="5422612"/>
                </a:lnTo>
                <a:lnTo>
                  <a:pt x="2036964" y="5422612"/>
                </a:lnTo>
                <a:lnTo>
                  <a:pt x="2036964" y="5264116"/>
                </a:lnTo>
                <a:lnTo>
                  <a:pt x="2049765" y="5264116"/>
                </a:lnTo>
                <a:lnTo>
                  <a:pt x="2135109" y="5422612"/>
                </a:lnTo>
                <a:lnTo>
                  <a:pt x="2268612" y="5422612"/>
                </a:lnTo>
                <a:lnTo>
                  <a:pt x="2171685" y="5254972"/>
                </a:lnTo>
                <a:cubicBezTo>
                  <a:pt x="2202572" y="5245625"/>
                  <a:pt x="2226041" y="5229877"/>
                  <a:pt x="2242094" y="5207728"/>
                </a:cubicBezTo>
                <a:cubicBezTo>
                  <a:pt x="2258147" y="5185579"/>
                  <a:pt x="2266173" y="5159875"/>
                  <a:pt x="2266173" y="5130614"/>
                </a:cubicBezTo>
                <a:cubicBezTo>
                  <a:pt x="2266173" y="5104604"/>
                  <a:pt x="2260077" y="5081135"/>
                  <a:pt x="2247885" y="5060205"/>
                </a:cubicBezTo>
                <a:cubicBezTo>
                  <a:pt x="2235693" y="5039275"/>
                  <a:pt x="2217609" y="5022816"/>
                  <a:pt x="2193631" y="5010827"/>
                </a:cubicBezTo>
                <a:cubicBezTo>
                  <a:pt x="2169653" y="4998838"/>
                  <a:pt x="2140393" y="4992844"/>
                  <a:pt x="2105849" y="4992844"/>
                </a:cubicBezTo>
                <a:close/>
                <a:moveTo>
                  <a:pt x="1526957" y="4992844"/>
                </a:moveTo>
                <a:lnTo>
                  <a:pt x="1526957" y="5422612"/>
                </a:lnTo>
                <a:lnTo>
                  <a:pt x="1646439" y="5422612"/>
                </a:lnTo>
                <a:lnTo>
                  <a:pt x="1646439" y="5277527"/>
                </a:lnTo>
                <a:lnTo>
                  <a:pt x="1705570" y="5277527"/>
                </a:lnTo>
                <a:cubicBezTo>
                  <a:pt x="1740520" y="5277527"/>
                  <a:pt x="1770086" y="5271126"/>
                  <a:pt x="1794267" y="5258325"/>
                </a:cubicBezTo>
                <a:cubicBezTo>
                  <a:pt x="1818448" y="5245523"/>
                  <a:pt x="1836533" y="5228454"/>
                  <a:pt x="1848521" y="5207118"/>
                </a:cubicBezTo>
                <a:cubicBezTo>
                  <a:pt x="1860510" y="5185783"/>
                  <a:pt x="1866504" y="5162110"/>
                  <a:pt x="1866505" y="5136100"/>
                </a:cubicBezTo>
                <a:cubicBezTo>
                  <a:pt x="1866504" y="5108059"/>
                  <a:pt x="1860409" y="5083268"/>
                  <a:pt x="1848216" y="5061729"/>
                </a:cubicBezTo>
                <a:cubicBezTo>
                  <a:pt x="1836025" y="5040190"/>
                  <a:pt x="1817838" y="5023324"/>
                  <a:pt x="1793657" y="5011132"/>
                </a:cubicBezTo>
                <a:cubicBezTo>
                  <a:pt x="1769477" y="4998940"/>
                  <a:pt x="1740114" y="4992844"/>
                  <a:pt x="1705570" y="4992844"/>
                </a:cubicBezTo>
                <a:close/>
                <a:moveTo>
                  <a:pt x="1136432" y="4992844"/>
                </a:moveTo>
                <a:lnTo>
                  <a:pt x="1136432" y="5422612"/>
                </a:lnTo>
                <a:lnTo>
                  <a:pt x="1255914" y="5422612"/>
                </a:lnTo>
                <a:lnTo>
                  <a:pt x="1255914" y="5277527"/>
                </a:lnTo>
                <a:lnTo>
                  <a:pt x="1315045" y="5277527"/>
                </a:lnTo>
                <a:cubicBezTo>
                  <a:pt x="1349996" y="5277527"/>
                  <a:pt x="1379561" y="5271126"/>
                  <a:pt x="1403742" y="5258325"/>
                </a:cubicBezTo>
                <a:cubicBezTo>
                  <a:pt x="1427923" y="5245523"/>
                  <a:pt x="1446007" y="5228454"/>
                  <a:pt x="1457996" y="5207118"/>
                </a:cubicBezTo>
                <a:cubicBezTo>
                  <a:pt x="1469985" y="5185783"/>
                  <a:pt x="1475980" y="5162110"/>
                  <a:pt x="1475980" y="5136100"/>
                </a:cubicBezTo>
                <a:cubicBezTo>
                  <a:pt x="1475980" y="5108059"/>
                  <a:pt x="1469883" y="5083268"/>
                  <a:pt x="1457692" y="5061729"/>
                </a:cubicBezTo>
                <a:cubicBezTo>
                  <a:pt x="1445500" y="5040190"/>
                  <a:pt x="1427313" y="5023324"/>
                  <a:pt x="1403132" y="5011132"/>
                </a:cubicBezTo>
                <a:cubicBezTo>
                  <a:pt x="1378952" y="4998940"/>
                  <a:pt x="1349589" y="4992844"/>
                  <a:pt x="1315045" y="4992844"/>
                </a:cubicBezTo>
                <a:close/>
                <a:moveTo>
                  <a:pt x="806639" y="4992844"/>
                </a:moveTo>
                <a:lnTo>
                  <a:pt x="649972" y="5422612"/>
                </a:lnTo>
                <a:lnTo>
                  <a:pt x="775549" y="5422612"/>
                </a:lnTo>
                <a:lnTo>
                  <a:pt x="798714" y="5352508"/>
                </a:lnTo>
                <a:lnTo>
                  <a:pt x="951114" y="5352508"/>
                </a:lnTo>
                <a:lnTo>
                  <a:pt x="974279" y="5422612"/>
                </a:lnTo>
                <a:lnTo>
                  <a:pt x="1100466" y="5422612"/>
                </a:lnTo>
                <a:lnTo>
                  <a:pt x="944408" y="4992844"/>
                </a:lnTo>
                <a:close/>
                <a:moveTo>
                  <a:pt x="3450322" y="4988577"/>
                </a:moveTo>
                <a:cubicBezTo>
                  <a:pt x="3408056" y="4988577"/>
                  <a:pt x="3370667" y="4997823"/>
                  <a:pt x="3338155" y="5016314"/>
                </a:cubicBezTo>
                <a:cubicBezTo>
                  <a:pt x="3305643" y="5034805"/>
                  <a:pt x="3280548" y="5060611"/>
                  <a:pt x="3262869" y="5093733"/>
                </a:cubicBezTo>
                <a:cubicBezTo>
                  <a:pt x="3245191" y="5126854"/>
                  <a:pt x="3236352" y="5164548"/>
                  <a:pt x="3236352" y="5206814"/>
                </a:cubicBezTo>
                <a:cubicBezTo>
                  <a:pt x="3236352" y="5249486"/>
                  <a:pt x="3245191" y="5287382"/>
                  <a:pt x="3262869" y="5320504"/>
                </a:cubicBezTo>
                <a:cubicBezTo>
                  <a:pt x="3280548" y="5353626"/>
                  <a:pt x="3305643" y="5379432"/>
                  <a:pt x="3338155" y="5397924"/>
                </a:cubicBezTo>
                <a:cubicBezTo>
                  <a:pt x="3370667" y="5416415"/>
                  <a:pt x="3408056" y="5425660"/>
                  <a:pt x="3450322" y="5425660"/>
                </a:cubicBezTo>
                <a:cubicBezTo>
                  <a:pt x="3503966" y="5425660"/>
                  <a:pt x="3549077" y="5411335"/>
                  <a:pt x="3585653" y="5382683"/>
                </a:cubicBezTo>
                <a:cubicBezTo>
                  <a:pt x="3622229" y="5354032"/>
                  <a:pt x="3645800" y="5315119"/>
                  <a:pt x="3656366" y="5265945"/>
                </a:cubicBezTo>
                <a:lnTo>
                  <a:pt x="3527741" y="5265945"/>
                </a:lnTo>
                <a:cubicBezTo>
                  <a:pt x="3520019" y="5282201"/>
                  <a:pt x="3509351" y="5294596"/>
                  <a:pt x="3495737" y="5303131"/>
                </a:cubicBezTo>
                <a:cubicBezTo>
                  <a:pt x="3482122" y="5311665"/>
                  <a:pt x="3466374" y="5315932"/>
                  <a:pt x="3448493" y="5315932"/>
                </a:cubicBezTo>
                <a:cubicBezTo>
                  <a:pt x="3420857" y="5315932"/>
                  <a:pt x="3398810" y="5306077"/>
                  <a:pt x="3382351" y="5286367"/>
                </a:cubicBezTo>
                <a:cubicBezTo>
                  <a:pt x="3365892" y="5266656"/>
                  <a:pt x="3357662" y="5240139"/>
                  <a:pt x="3357662" y="5206814"/>
                </a:cubicBezTo>
                <a:cubicBezTo>
                  <a:pt x="3357662" y="5173895"/>
                  <a:pt x="3365892" y="5147581"/>
                  <a:pt x="3382351" y="5127870"/>
                </a:cubicBezTo>
                <a:cubicBezTo>
                  <a:pt x="3398810" y="5108160"/>
                  <a:pt x="3420857" y="5098305"/>
                  <a:pt x="3448493" y="5098305"/>
                </a:cubicBezTo>
                <a:cubicBezTo>
                  <a:pt x="3466374" y="5098305"/>
                  <a:pt x="3482122" y="5102572"/>
                  <a:pt x="3495737" y="5111107"/>
                </a:cubicBezTo>
                <a:cubicBezTo>
                  <a:pt x="3509351" y="5119641"/>
                  <a:pt x="3520019" y="5132036"/>
                  <a:pt x="3527741" y="5148292"/>
                </a:cubicBezTo>
                <a:lnTo>
                  <a:pt x="3656366" y="5148292"/>
                </a:lnTo>
                <a:cubicBezTo>
                  <a:pt x="3645800" y="5099118"/>
                  <a:pt x="3622229" y="5060205"/>
                  <a:pt x="3585653" y="5031554"/>
                </a:cubicBezTo>
                <a:cubicBezTo>
                  <a:pt x="3549077" y="5002902"/>
                  <a:pt x="3503966" y="4988577"/>
                  <a:pt x="3450322" y="4988577"/>
                </a:cubicBezTo>
                <a:close/>
                <a:moveTo>
                  <a:pt x="2523577" y="4986139"/>
                </a:moveTo>
                <a:cubicBezTo>
                  <a:pt x="2483343" y="4986139"/>
                  <a:pt x="2446361" y="4995486"/>
                  <a:pt x="2412630" y="5014180"/>
                </a:cubicBezTo>
                <a:cubicBezTo>
                  <a:pt x="2378899" y="5032874"/>
                  <a:pt x="2352178" y="5058986"/>
                  <a:pt x="2332467" y="5092514"/>
                </a:cubicBezTo>
                <a:cubicBezTo>
                  <a:pt x="2312757" y="5126042"/>
                  <a:pt x="2302902" y="5163939"/>
                  <a:pt x="2302902" y="5206204"/>
                </a:cubicBezTo>
                <a:cubicBezTo>
                  <a:pt x="2302902" y="5248470"/>
                  <a:pt x="2312757" y="5286367"/>
                  <a:pt x="2332467" y="5319894"/>
                </a:cubicBezTo>
                <a:cubicBezTo>
                  <a:pt x="2352178" y="5353423"/>
                  <a:pt x="2378899" y="5379635"/>
                  <a:pt x="2412630" y="5398533"/>
                </a:cubicBezTo>
                <a:cubicBezTo>
                  <a:pt x="2446361" y="5417431"/>
                  <a:pt x="2483343" y="5426879"/>
                  <a:pt x="2523577" y="5426879"/>
                </a:cubicBezTo>
                <a:cubicBezTo>
                  <a:pt x="2563811" y="5426879"/>
                  <a:pt x="2600793" y="5417431"/>
                  <a:pt x="2634524" y="5398533"/>
                </a:cubicBezTo>
                <a:cubicBezTo>
                  <a:pt x="2668255" y="5379635"/>
                  <a:pt x="2694875" y="5353423"/>
                  <a:pt x="2714382" y="5319894"/>
                </a:cubicBezTo>
                <a:cubicBezTo>
                  <a:pt x="2733889" y="5286367"/>
                  <a:pt x="2743643" y="5248470"/>
                  <a:pt x="2743643" y="5206204"/>
                </a:cubicBezTo>
                <a:cubicBezTo>
                  <a:pt x="2743643" y="5163939"/>
                  <a:pt x="2733889" y="5126042"/>
                  <a:pt x="2714382" y="5092514"/>
                </a:cubicBezTo>
                <a:cubicBezTo>
                  <a:pt x="2694875" y="5058986"/>
                  <a:pt x="2668357" y="5032874"/>
                  <a:pt x="2634829" y="5014180"/>
                </a:cubicBezTo>
                <a:cubicBezTo>
                  <a:pt x="2601301" y="4995486"/>
                  <a:pt x="2564217" y="4986139"/>
                  <a:pt x="2523577" y="4986139"/>
                </a:cubicBezTo>
                <a:close/>
                <a:moveTo>
                  <a:pt x="3932439" y="4388654"/>
                </a:moveTo>
                <a:lnTo>
                  <a:pt x="3978768" y="4527643"/>
                </a:lnTo>
                <a:lnTo>
                  <a:pt x="3886719" y="4527643"/>
                </a:lnTo>
                <a:close/>
                <a:moveTo>
                  <a:pt x="1332114" y="4388654"/>
                </a:moveTo>
                <a:lnTo>
                  <a:pt x="1378444" y="4527643"/>
                </a:lnTo>
                <a:lnTo>
                  <a:pt x="1286394" y="4527643"/>
                </a:lnTo>
                <a:close/>
                <a:moveTo>
                  <a:pt x="1713114" y="4363051"/>
                </a:moveTo>
                <a:lnTo>
                  <a:pt x="1754567" y="4363051"/>
                </a:lnTo>
                <a:cubicBezTo>
                  <a:pt x="1789517" y="4363051"/>
                  <a:pt x="1816949" y="4372703"/>
                  <a:pt x="1836863" y="4392007"/>
                </a:cubicBezTo>
                <a:cubicBezTo>
                  <a:pt x="1856776" y="4411311"/>
                  <a:pt x="1866733" y="4438642"/>
                  <a:pt x="1866733" y="4473998"/>
                </a:cubicBezTo>
                <a:cubicBezTo>
                  <a:pt x="1866733" y="4508949"/>
                  <a:pt x="1856776" y="4535974"/>
                  <a:pt x="1836863" y="4555075"/>
                </a:cubicBezTo>
                <a:cubicBezTo>
                  <a:pt x="1816949" y="4574176"/>
                  <a:pt x="1789517" y="4583726"/>
                  <a:pt x="1754567" y="4583726"/>
                </a:cubicBezTo>
                <a:lnTo>
                  <a:pt x="1713114" y="4583726"/>
                </a:lnTo>
                <a:close/>
                <a:moveTo>
                  <a:pt x="2999827" y="4362442"/>
                </a:moveTo>
                <a:cubicBezTo>
                  <a:pt x="3030307" y="4362442"/>
                  <a:pt x="3054386" y="4372297"/>
                  <a:pt x="3072065" y="4392007"/>
                </a:cubicBezTo>
                <a:cubicBezTo>
                  <a:pt x="3089743" y="4411718"/>
                  <a:pt x="3098582" y="4438642"/>
                  <a:pt x="3098582" y="4472779"/>
                </a:cubicBezTo>
                <a:cubicBezTo>
                  <a:pt x="3098582" y="4506104"/>
                  <a:pt x="3089743" y="4532723"/>
                  <a:pt x="3072065" y="4552637"/>
                </a:cubicBezTo>
                <a:cubicBezTo>
                  <a:pt x="3054386" y="4572550"/>
                  <a:pt x="3030307" y="4582507"/>
                  <a:pt x="2999827" y="4582507"/>
                </a:cubicBezTo>
                <a:cubicBezTo>
                  <a:pt x="2968941" y="4582507"/>
                  <a:pt x="2944760" y="4572652"/>
                  <a:pt x="2927285" y="4552942"/>
                </a:cubicBezTo>
                <a:cubicBezTo>
                  <a:pt x="2909809" y="4533231"/>
                  <a:pt x="2901072" y="4506510"/>
                  <a:pt x="2901072" y="4472779"/>
                </a:cubicBezTo>
                <a:cubicBezTo>
                  <a:pt x="2901072" y="4438642"/>
                  <a:pt x="2909809" y="4411718"/>
                  <a:pt x="2927285" y="4392007"/>
                </a:cubicBezTo>
                <a:cubicBezTo>
                  <a:pt x="2944760" y="4372297"/>
                  <a:pt x="2968941" y="4362442"/>
                  <a:pt x="2999827" y="4362442"/>
                </a:cubicBezTo>
                <a:close/>
                <a:moveTo>
                  <a:pt x="855864" y="4359393"/>
                </a:moveTo>
                <a:lnTo>
                  <a:pt x="914995" y="4359393"/>
                </a:lnTo>
                <a:cubicBezTo>
                  <a:pt x="930845" y="4359393"/>
                  <a:pt x="942935" y="4363356"/>
                  <a:pt x="951266" y="4371281"/>
                </a:cubicBezTo>
                <a:cubicBezTo>
                  <a:pt x="959598" y="4379206"/>
                  <a:pt x="963763" y="4390077"/>
                  <a:pt x="963763" y="4403894"/>
                </a:cubicBezTo>
                <a:cubicBezTo>
                  <a:pt x="963763" y="4418525"/>
                  <a:pt x="959699" y="4429701"/>
                  <a:pt x="951571" y="4437422"/>
                </a:cubicBezTo>
                <a:cubicBezTo>
                  <a:pt x="943443" y="4445144"/>
                  <a:pt x="931251" y="4449005"/>
                  <a:pt x="914995" y="4449005"/>
                </a:cubicBezTo>
                <a:lnTo>
                  <a:pt x="855864" y="4449005"/>
                </a:lnTo>
                <a:close/>
                <a:moveTo>
                  <a:pt x="4193957" y="4259419"/>
                </a:moveTo>
                <a:lnTo>
                  <a:pt x="4193957" y="4689187"/>
                </a:lnTo>
                <a:lnTo>
                  <a:pt x="4446941" y="4689187"/>
                </a:lnTo>
                <a:lnTo>
                  <a:pt x="4446941" y="4597747"/>
                </a:lnTo>
                <a:lnTo>
                  <a:pt x="4313439" y="4597747"/>
                </a:lnTo>
                <a:lnTo>
                  <a:pt x="4313439" y="4259419"/>
                </a:lnTo>
                <a:close/>
                <a:moveTo>
                  <a:pt x="3864164" y="4259419"/>
                </a:moveTo>
                <a:lnTo>
                  <a:pt x="3707497" y="4689187"/>
                </a:lnTo>
                <a:lnTo>
                  <a:pt x="3833074" y="4689187"/>
                </a:lnTo>
                <a:lnTo>
                  <a:pt x="3856239" y="4619083"/>
                </a:lnTo>
                <a:lnTo>
                  <a:pt x="4008639" y="4619083"/>
                </a:lnTo>
                <a:lnTo>
                  <a:pt x="4031804" y="4689187"/>
                </a:lnTo>
                <a:lnTo>
                  <a:pt x="4157991" y="4689187"/>
                </a:lnTo>
                <a:lnTo>
                  <a:pt x="4001933" y="4259419"/>
                </a:lnTo>
                <a:close/>
                <a:moveTo>
                  <a:pt x="3270032" y="4259419"/>
                </a:moveTo>
                <a:lnTo>
                  <a:pt x="3270032" y="4689187"/>
                </a:lnTo>
                <a:lnTo>
                  <a:pt x="3389514" y="4689187"/>
                </a:lnTo>
                <a:lnTo>
                  <a:pt x="3389514" y="4449005"/>
                </a:lnTo>
                <a:lnTo>
                  <a:pt x="3548620" y="4689187"/>
                </a:lnTo>
                <a:lnTo>
                  <a:pt x="3668101" y="4689187"/>
                </a:lnTo>
                <a:lnTo>
                  <a:pt x="3668101" y="4259419"/>
                </a:lnTo>
                <a:lnTo>
                  <a:pt x="3548620" y="4259419"/>
                </a:lnTo>
                <a:lnTo>
                  <a:pt x="3548620" y="4502650"/>
                </a:lnTo>
                <a:lnTo>
                  <a:pt x="3389514" y="4259419"/>
                </a:lnTo>
                <a:close/>
                <a:moveTo>
                  <a:pt x="2603282" y="4259419"/>
                </a:moveTo>
                <a:lnTo>
                  <a:pt x="2603282" y="4689187"/>
                </a:lnTo>
                <a:lnTo>
                  <a:pt x="2722764" y="4689187"/>
                </a:lnTo>
                <a:lnTo>
                  <a:pt x="2722764" y="4259419"/>
                </a:lnTo>
                <a:close/>
                <a:moveTo>
                  <a:pt x="2208033" y="4259419"/>
                </a:moveTo>
                <a:lnTo>
                  <a:pt x="2208033" y="4354517"/>
                </a:lnTo>
                <a:lnTo>
                  <a:pt x="2321418" y="4354517"/>
                </a:lnTo>
                <a:lnTo>
                  <a:pt x="2321418" y="4689187"/>
                </a:lnTo>
                <a:lnTo>
                  <a:pt x="2440900" y="4689187"/>
                </a:lnTo>
                <a:lnTo>
                  <a:pt x="2440900" y="4354517"/>
                </a:lnTo>
                <a:lnTo>
                  <a:pt x="2555505" y="4354517"/>
                </a:lnTo>
                <a:lnTo>
                  <a:pt x="2555505" y="4259419"/>
                </a:lnTo>
                <a:close/>
                <a:moveTo>
                  <a:pt x="2041307" y="4259419"/>
                </a:moveTo>
                <a:lnTo>
                  <a:pt x="2041307" y="4689187"/>
                </a:lnTo>
                <a:lnTo>
                  <a:pt x="2160789" y="4689187"/>
                </a:lnTo>
                <a:lnTo>
                  <a:pt x="2160789" y="4259419"/>
                </a:lnTo>
                <a:close/>
                <a:moveTo>
                  <a:pt x="1593632" y="4259419"/>
                </a:moveTo>
                <a:lnTo>
                  <a:pt x="1593632" y="4689187"/>
                </a:lnTo>
                <a:lnTo>
                  <a:pt x="1763711" y="4689187"/>
                </a:lnTo>
                <a:cubicBezTo>
                  <a:pt x="1808414" y="4689187"/>
                  <a:pt x="1847734" y="4679942"/>
                  <a:pt x="1881669" y="4661450"/>
                </a:cubicBezTo>
                <a:cubicBezTo>
                  <a:pt x="1915603" y="4642959"/>
                  <a:pt x="1941815" y="4617457"/>
                  <a:pt x="1960307" y="4584945"/>
                </a:cubicBezTo>
                <a:cubicBezTo>
                  <a:pt x="1978798" y="4552433"/>
                  <a:pt x="1988043" y="4515451"/>
                  <a:pt x="1988043" y="4473998"/>
                </a:cubicBezTo>
                <a:cubicBezTo>
                  <a:pt x="1988043" y="4432139"/>
                  <a:pt x="1978900" y="4394954"/>
                  <a:pt x="1960612" y="4362442"/>
                </a:cubicBezTo>
                <a:cubicBezTo>
                  <a:pt x="1942323" y="4329930"/>
                  <a:pt x="1916212" y="4304631"/>
                  <a:pt x="1882278" y="4286546"/>
                </a:cubicBezTo>
                <a:cubicBezTo>
                  <a:pt x="1848343" y="4268462"/>
                  <a:pt x="1808821" y="4259419"/>
                  <a:pt x="1763711" y="4259419"/>
                </a:cubicBezTo>
                <a:close/>
                <a:moveTo>
                  <a:pt x="1263839" y="4259419"/>
                </a:moveTo>
                <a:lnTo>
                  <a:pt x="1107172" y="4689187"/>
                </a:lnTo>
                <a:lnTo>
                  <a:pt x="1232749" y="4689187"/>
                </a:lnTo>
                <a:lnTo>
                  <a:pt x="1255914" y="4619083"/>
                </a:lnTo>
                <a:lnTo>
                  <a:pt x="1408314" y="4619083"/>
                </a:lnTo>
                <a:lnTo>
                  <a:pt x="1431479" y="4689187"/>
                </a:lnTo>
                <a:lnTo>
                  <a:pt x="1557666" y="4689187"/>
                </a:lnTo>
                <a:lnTo>
                  <a:pt x="1401609" y="4259419"/>
                </a:lnTo>
                <a:close/>
                <a:moveTo>
                  <a:pt x="736382" y="4259419"/>
                </a:moveTo>
                <a:lnTo>
                  <a:pt x="736382" y="4689187"/>
                </a:lnTo>
                <a:lnTo>
                  <a:pt x="855864" y="4689187"/>
                </a:lnTo>
                <a:lnTo>
                  <a:pt x="855864" y="4530691"/>
                </a:lnTo>
                <a:lnTo>
                  <a:pt x="868666" y="4530691"/>
                </a:lnTo>
                <a:lnTo>
                  <a:pt x="954010" y="4689187"/>
                </a:lnTo>
                <a:lnTo>
                  <a:pt x="1087512" y="4689187"/>
                </a:lnTo>
                <a:lnTo>
                  <a:pt x="990586" y="4521547"/>
                </a:lnTo>
                <a:cubicBezTo>
                  <a:pt x="1021472" y="4512200"/>
                  <a:pt x="1044942" y="4496452"/>
                  <a:pt x="1060994" y="4474303"/>
                </a:cubicBezTo>
                <a:cubicBezTo>
                  <a:pt x="1077047" y="4452154"/>
                  <a:pt x="1085074" y="4426450"/>
                  <a:pt x="1085074" y="4397189"/>
                </a:cubicBezTo>
                <a:cubicBezTo>
                  <a:pt x="1085074" y="4371179"/>
                  <a:pt x="1078978" y="4347710"/>
                  <a:pt x="1066785" y="4326780"/>
                </a:cubicBezTo>
                <a:cubicBezTo>
                  <a:pt x="1054594" y="4305850"/>
                  <a:pt x="1036509" y="4289391"/>
                  <a:pt x="1012531" y="4277402"/>
                </a:cubicBezTo>
                <a:cubicBezTo>
                  <a:pt x="988554" y="4265413"/>
                  <a:pt x="959293" y="4259419"/>
                  <a:pt x="924749" y="4259419"/>
                </a:cubicBezTo>
                <a:close/>
                <a:moveTo>
                  <a:pt x="341133" y="4259419"/>
                </a:moveTo>
                <a:lnTo>
                  <a:pt x="341133" y="4354517"/>
                </a:lnTo>
                <a:lnTo>
                  <a:pt x="454519" y="4354517"/>
                </a:lnTo>
                <a:lnTo>
                  <a:pt x="454519" y="4689187"/>
                </a:lnTo>
                <a:lnTo>
                  <a:pt x="574000" y="4689187"/>
                </a:lnTo>
                <a:lnTo>
                  <a:pt x="574000" y="4354517"/>
                </a:lnTo>
                <a:lnTo>
                  <a:pt x="688605" y="4354517"/>
                </a:lnTo>
                <a:lnTo>
                  <a:pt x="688605" y="4259419"/>
                </a:lnTo>
                <a:close/>
                <a:moveTo>
                  <a:pt x="2999827" y="4252714"/>
                </a:moveTo>
                <a:cubicBezTo>
                  <a:pt x="2959593" y="4252714"/>
                  <a:pt x="2922611" y="4262061"/>
                  <a:pt x="2888880" y="4280755"/>
                </a:cubicBezTo>
                <a:cubicBezTo>
                  <a:pt x="2855149" y="4299449"/>
                  <a:pt x="2828428" y="4325561"/>
                  <a:pt x="2808717" y="4359089"/>
                </a:cubicBezTo>
                <a:cubicBezTo>
                  <a:pt x="2789007" y="4392617"/>
                  <a:pt x="2779152" y="4430514"/>
                  <a:pt x="2779152" y="4472779"/>
                </a:cubicBezTo>
                <a:cubicBezTo>
                  <a:pt x="2779152" y="4515045"/>
                  <a:pt x="2789007" y="4552942"/>
                  <a:pt x="2808717" y="4586469"/>
                </a:cubicBezTo>
                <a:cubicBezTo>
                  <a:pt x="2828428" y="4619998"/>
                  <a:pt x="2855149" y="4646210"/>
                  <a:pt x="2888880" y="4665108"/>
                </a:cubicBezTo>
                <a:cubicBezTo>
                  <a:pt x="2922611" y="4684006"/>
                  <a:pt x="2959593" y="4693454"/>
                  <a:pt x="2999827" y="4693454"/>
                </a:cubicBezTo>
                <a:cubicBezTo>
                  <a:pt x="3040061" y="4693454"/>
                  <a:pt x="3077043" y="4684006"/>
                  <a:pt x="3110774" y="4665108"/>
                </a:cubicBezTo>
                <a:cubicBezTo>
                  <a:pt x="3144505" y="4646210"/>
                  <a:pt x="3171125" y="4619998"/>
                  <a:pt x="3190632" y="4586469"/>
                </a:cubicBezTo>
                <a:cubicBezTo>
                  <a:pt x="3210139" y="4552942"/>
                  <a:pt x="3219893" y="4515045"/>
                  <a:pt x="3219893" y="4472779"/>
                </a:cubicBezTo>
                <a:cubicBezTo>
                  <a:pt x="3219893" y="4430514"/>
                  <a:pt x="3210139" y="4392617"/>
                  <a:pt x="3190632" y="4359089"/>
                </a:cubicBezTo>
                <a:cubicBezTo>
                  <a:pt x="3171125" y="4325561"/>
                  <a:pt x="3144607" y="4299449"/>
                  <a:pt x="3111079" y="4280755"/>
                </a:cubicBezTo>
                <a:cubicBezTo>
                  <a:pt x="3077551" y="4262061"/>
                  <a:pt x="3040467" y="4252714"/>
                  <a:pt x="2999827" y="4252714"/>
                </a:cubicBezTo>
                <a:close/>
                <a:moveTo>
                  <a:pt x="2469932" y="3525994"/>
                </a:moveTo>
                <a:lnTo>
                  <a:pt x="2469932" y="3955762"/>
                </a:lnTo>
                <a:lnTo>
                  <a:pt x="2589414" y="3955762"/>
                </a:lnTo>
                <a:lnTo>
                  <a:pt x="2589414" y="3715580"/>
                </a:lnTo>
                <a:lnTo>
                  <a:pt x="2748519" y="3955762"/>
                </a:lnTo>
                <a:lnTo>
                  <a:pt x="2868001" y="3955762"/>
                </a:lnTo>
                <a:lnTo>
                  <a:pt x="2868001" y="3525994"/>
                </a:lnTo>
                <a:lnTo>
                  <a:pt x="2748519" y="3525994"/>
                </a:lnTo>
                <a:lnTo>
                  <a:pt x="2748519" y="3769225"/>
                </a:lnTo>
                <a:lnTo>
                  <a:pt x="2589414" y="3525994"/>
                </a:lnTo>
                <a:close/>
                <a:moveTo>
                  <a:pt x="2279432" y="3525994"/>
                </a:moveTo>
                <a:lnTo>
                  <a:pt x="2279432" y="3955762"/>
                </a:lnTo>
                <a:lnTo>
                  <a:pt x="2398914" y="3955762"/>
                </a:lnTo>
                <a:lnTo>
                  <a:pt x="2398914" y="3525994"/>
                </a:lnTo>
                <a:close/>
                <a:moveTo>
                  <a:pt x="1458454" y="3525994"/>
                </a:moveTo>
                <a:lnTo>
                  <a:pt x="1458454" y="3775320"/>
                </a:lnTo>
                <a:cubicBezTo>
                  <a:pt x="1458454" y="3815148"/>
                  <a:pt x="1466277" y="3848879"/>
                  <a:pt x="1481923" y="3876514"/>
                </a:cubicBezTo>
                <a:cubicBezTo>
                  <a:pt x="1497569" y="3904149"/>
                  <a:pt x="1519109" y="3924977"/>
                  <a:pt x="1546541" y="3938998"/>
                </a:cubicBezTo>
                <a:cubicBezTo>
                  <a:pt x="1573973" y="3953019"/>
                  <a:pt x="1605164" y="3960029"/>
                  <a:pt x="1640114" y="3960029"/>
                </a:cubicBezTo>
                <a:cubicBezTo>
                  <a:pt x="1675065" y="3960029"/>
                  <a:pt x="1706866" y="3953019"/>
                  <a:pt x="1735517" y="3938998"/>
                </a:cubicBezTo>
                <a:cubicBezTo>
                  <a:pt x="1764168" y="3924977"/>
                  <a:pt x="1786825" y="3904048"/>
                  <a:pt x="1803487" y="3876209"/>
                </a:cubicBezTo>
                <a:cubicBezTo>
                  <a:pt x="1820150" y="3848371"/>
                  <a:pt x="1828481" y="3814741"/>
                  <a:pt x="1828481" y="3775320"/>
                </a:cubicBezTo>
                <a:lnTo>
                  <a:pt x="1828481" y="3525994"/>
                </a:lnTo>
                <a:lnTo>
                  <a:pt x="1708999" y="3525994"/>
                </a:lnTo>
                <a:lnTo>
                  <a:pt x="1708999" y="3775320"/>
                </a:lnTo>
                <a:cubicBezTo>
                  <a:pt x="1708999" y="3798079"/>
                  <a:pt x="1703412" y="3815859"/>
                  <a:pt x="1692235" y="3828660"/>
                </a:cubicBezTo>
                <a:cubicBezTo>
                  <a:pt x="1681059" y="3841462"/>
                  <a:pt x="1664498" y="3847863"/>
                  <a:pt x="1642553" y="3847863"/>
                </a:cubicBezTo>
                <a:cubicBezTo>
                  <a:pt x="1620607" y="3847863"/>
                  <a:pt x="1604250" y="3841564"/>
                  <a:pt x="1593480" y="3828965"/>
                </a:cubicBezTo>
                <a:cubicBezTo>
                  <a:pt x="1582711" y="3816367"/>
                  <a:pt x="1577326" y="3798485"/>
                  <a:pt x="1577326" y="3775320"/>
                </a:cubicBezTo>
                <a:lnTo>
                  <a:pt x="1577326" y="3525994"/>
                </a:lnTo>
                <a:close/>
                <a:moveTo>
                  <a:pt x="3139654" y="3521727"/>
                </a:moveTo>
                <a:cubicBezTo>
                  <a:pt x="3096576" y="3521727"/>
                  <a:pt x="3058577" y="3530973"/>
                  <a:pt x="3025659" y="3549464"/>
                </a:cubicBezTo>
                <a:cubicBezTo>
                  <a:pt x="2992741" y="3567955"/>
                  <a:pt x="2967239" y="3593761"/>
                  <a:pt x="2949154" y="3626883"/>
                </a:cubicBezTo>
                <a:cubicBezTo>
                  <a:pt x="2931069" y="3660004"/>
                  <a:pt x="2922027" y="3697698"/>
                  <a:pt x="2922027" y="3739964"/>
                </a:cubicBezTo>
                <a:cubicBezTo>
                  <a:pt x="2922027" y="3782636"/>
                  <a:pt x="2931069" y="3820532"/>
                  <a:pt x="2949154" y="3853654"/>
                </a:cubicBezTo>
                <a:cubicBezTo>
                  <a:pt x="2967239" y="3886776"/>
                  <a:pt x="2992842" y="3912582"/>
                  <a:pt x="3025964" y="3931073"/>
                </a:cubicBezTo>
                <a:cubicBezTo>
                  <a:pt x="3059085" y="3949564"/>
                  <a:pt x="3097185" y="3958810"/>
                  <a:pt x="3140264" y="3958810"/>
                </a:cubicBezTo>
                <a:cubicBezTo>
                  <a:pt x="3175621" y="3958810"/>
                  <a:pt x="3207116" y="3952409"/>
                  <a:pt x="3234752" y="3939608"/>
                </a:cubicBezTo>
                <a:cubicBezTo>
                  <a:pt x="3262387" y="3926806"/>
                  <a:pt x="3285247" y="3910448"/>
                  <a:pt x="3303332" y="3890535"/>
                </a:cubicBezTo>
                <a:cubicBezTo>
                  <a:pt x="3321416" y="3870621"/>
                  <a:pt x="3335132" y="3849285"/>
                  <a:pt x="3344480" y="3826527"/>
                </a:cubicBezTo>
                <a:lnTo>
                  <a:pt x="3344480" y="3710703"/>
                </a:lnTo>
                <a:lnTo>
                  <a:pt x="3121366" y="3710703"/>
                </a:lnTo>
                <a:lnTo>
                  <a:pt x="3121366" y="3796657"/>
                </a:lnTo>
                <a:lnTo>
                  <a:pt x="3241457" y="3796657"/>
                </a:lnTo>
                <a:cubicBezTo>
                  <a:pt x="3223576" y="3834452"/>
                  <a:pt x="3193705" y="3853349"/>
                  <a:pt x="3151846" y="3853349"/>
                </a:cubicBezTo>
                <a:cubicBezTo>
                  <a:pt x="3116489" y="3853349"/>
                  <a:pt x="3089565" y="3843697"/>
                  <a:pt x="3071074" y="3824393"/>
                </a:cubicBezTo>
                <a:cubicBezTo>
                  <a:pt x="3052583" y="3805089"/>
                  <a:pt x="3043337" y="3776946"/>
                  <a:pt x="3043337" y="3739964"/>
                </a:cubicBezTo>
                <a:cubicBezTo>
                  <a:pt x="3043337" y="3707045"/>
                  <a:pt x="3051973" y="3680833"/>
                  <a:pt x="3069245" y="3661325"/>
                </a:cubicBezTo>
                <a:cubicBezTo>
                  <a:pt x="3086517" y="3641818"/>
                  <a:pt x="3110190" y="3632065"/>
                  <a:pt x="3140264" y="3632065"/>
                </a:cubicBezTo>
                <a:cubicBezTo>
                  <a:pt x="3156520" y="3632065"/>
                  <a:pt x="3170642" y="3635112"/>
                  <a:pt x="3182631" y="3641209"/>
                </a:cubicBezTo>
                <a:cubicBezTo>
                  <a:pt x="3194620" y="3647305"/>
                  <a:pt x="3204068" y="3656042"/>
                  <a:pt x="3210977" y="3667421"/>
                </a:cubicBezTo>
                <a:lnTo>
                  <a:pt x="3339603" y="3667421"/>
                </a:lnTo>
                <a:cubicBezTo>
                  <a:pt x="3331068" y="3622311"/>
                  <a:pt x="3309123" y="3586751"/>
                  <a:pt x="3273766" y="3560741"/>
                </a:cubicBezTo>
                <a:cubicBezTo>
                  <a:pt x="3238409" y="3534732"/>
                  <a:pt x="3193705" y="3521727"/>
                  <a:pt x="3139654" y="3521727"/>
                </a:cubicBezTo>
                <a:close/>
                <a:moveTo>
                  <a:pt x="2047784" y="3519289"/>
                </a:moveTo>
                <a:cubicBezTo>
                  <a:pt x="2016898" y="3519289"/>
                  <a:pt x="1989263" y="3524369"/>
                  <a:pt x="1964879" y="3534529"/>
                </a:cubicBezTo>
                <a:cubicBezTo>
                  <a:pt x="1940495" y="3544689"/>
                  <a:pt x="1921394" y="3559624"/>
                  <a:pt x="1907576" y="3579334"/>
                </a:cubicBezTo>
                <a:cubicBezTo>
                  <a:pt x="1893759" y="3599045"/>
                  <a:pt x="1886850" y="3622717"/>
                  <a:pt x="1886850" y="3650352"/>
                </a:cubicBezTo>
                <a:cubicBezTo>
                  <a:pt x="1886850" y="3677581"/>
                  <a:pt x="1893251" y="3699629"/>
                  <a:pt x="1906053" y="3716494"/>
                </a:cubicBezTo>
                <a:cubicBezTo>
                  <a:pt x="1918854" y="3733360"/>
                  <a:pt x="1933891" y="3746161"/>
                  <a:pt x="1951163" y="3754899"/>
                </a:cubicBezTo>
                <a:cubicBezTo>
                  <a:pt x="1968435" y="3763637"/>
                  <a:pt x="1991092" y="3772679"/>
                  <a:pt x="2019133" y="3782026"/>
                </a:cubicBezTo>
                <a:cubicBezTo>
                  <a:pt x="2045549" y="3790560"/>
                  <a:pt x="2064650" y="3798282"/>
                  <a:pt x="2076435" y="3805191"/>
                </a:cubicBezTo>
                <a:cubicBezTo>
                  <a:pt x="2088221" y="3812100"/>
                  <a:pt x="2094114" y="3821853"/>
                  <a:pt x="2094114" y="3834452"/>
                </a:cubicBezTo>
                <a:cubicBezTo>
                  <a:pt x="2094114" y="3844205"/>
                  <a:pt x="2090558" y="3851825"/>
                  <a:pt x="2083446" y="3857312"/>
                </a:cubicBezTo>
                <a:cubicBezTo>
                  <a:pt x="2076334" y="3862798"/>
                  <a:pt x="2067292" y="3865541"/>
                  <a:pt x="2056319" y="3865541"/>
                </a:cubicBezTo>
                <a:cubicBezTo>
                  <a:pt x="2044127" y="3865541"/>
                  <a:pt x="2034170" y="3862087"/>
                  <a:pt x="2026448" y="3855178"/>
                </a:cubicBezTo>
                <a:cubicBezTo>
                  <a:pt x="2018727" y="3848269"/>
                  <a:pt x="2014257" y="3837297"/>
                  <a:pt x="2013037" y="3822260"/>
                </a:cubicBezTo>
                <a:lnTo>
                  <a:pt x="1885631" y="3822260"/>
                </a:lnTo>
                <a:cubicBezTo>
                  <a:pt x="1888069" y="3866557"/>
                  <a:pt x="1905341" y="3900593"/>
                  <a:pt x="1937447" y="3924368"/>
                </a:cubicBezTo>
                <a:cubicBezTo>
                  <a:pt x="1969552" y="3948142"/>
                  <a:pt x="2010599" y="3960029"/>
                  <a:pt x="2060586" y="3960029"/>
                </a:cubicBezTo>
                <a:cubicBezTo>
                  <a:pt x="2093504" y="3960029"/>
                  <a:pt x="2122054" y="3954137"/>
                  <a:pt x="2146235" y="3942351"/>
                </a:cubicBezTo>
                <a:cubicBezTo>
                  <a:pt x="2170415" y="3930565"/>
                  <a:pt x="2188907" y="3914512"/>
                  <a:pt x="2201708" y="3894193"/>
                </a:cubicBezTo>
                <a:cubicBezTo>
                  <a:pt x="2214510" y="3873873"/>
                  <a:pt x="2220911" y="3850911"/>
                  <a:pt x="2220911" y="3825308"/>
                </a:cubicBezTo>
                <a:cubicBezTo>
                  <a:pt x="2220911" y="3800111"/>
                  <a:pt x="2214510" y="3779283"/>
                  <a:pt x="2201708" y="3762824"/>
                </a:cubicBezTo>
                <a:cubicBezTo>
                  <a:pt x="2188907" y="3746365"/>
                  <a:pt x="2173667" y="3733563"/>
                  <a:pt x="2155988" y="3724419"/>
                </a:cubicBezTo>
                <a:cubicBezTo>
                  <a:pt x="2138310" y="3715275"/>
                  <a:pt x="2115856" y="3706029"/>
                  <a:pt x="2088628" y="3696682"/>
                </a:cubicBezTo>
                <a:cubicBezTo>
                  <a:pt x="2070340" y="3690180"/>
                  <a:pt x="2056522" y="3684795"/>
                  <a:pt x="2047175" y="3680528"/>
                </a:cubicBezTo>
                <a:cubicBezTo>
                  <a:pt x="2037828" y="3676260"/>
                  <a:pt x="2030004" y="3671181"/>
                  <a:pt x="2023705" y="3665288"/>
                </a:cubicBezTo>
                <a:cubicBezTo>
                  <a:pt x="2017406" y="3659395"/>
                  <a:pt x="2014257" y="3652385"/>
                  <a:pt x="2014257" y="3644257"/>
                </a:cubicBezTo>
                <a:cubicBezTo>
                  <a:pt x="2014257" y="3634503"/>
                  <a:pt x="2017101" y="3626984"/>
                  <a:pt x="2022791" y="3621701"/>
                </a:cubicBezTo>
                <a:cubicBezTo>
                  <a:pt x="2028481" y="3616418"/>
                  <a:pt x="2035796" y="3613776"/>
                  <a:pt x="2044736" y="3613776"/>
                </a:cubicBezTo>
                <a:cubicBezTo>
                  <a:pt x="2056522" y="3613776"/>
                  <a:pt x="2066174" y="3617028"/>
                  <a:pt x="2073692" y="3623530"/>
                </a:cubicBezTo>
                <a:cubicBezTo>
                  <a:pt x="2081211" y="3630032"/>
                  <a:pt x="2085173" y="3639786"/>
                  <a:pt x="2085580" y="3652791"/>
                </a:cubicBezTo>
                <a:lnTo>
                  <a:pt x="2215424" y="3652791"/>
                </a:lnTo>
                <a:cubicBezTo>
                  <a:pt x="2213392" y="3610525"/>
                  <a:pt x="2197441" y="3577708"/>
                  <a:pt x="2167571" y="3554341"/>
                </a:cubicBezTo>
                <a:cubicBezTo>
                  <a:pt x="2137700" y="3530973"/>
                  <a:pt x="2097772" y="3519289"/>
                  <a:pt x="2047784" y="3519289"/>
                </a:cubicBezTo>
                <a:close/>
                <a:moveTo>
                  <a:pt x="722514" y="2921804"/>
                </a:moveTo>
                <a:lnTo>
                  <a:pt x="768844" y="3060793"/>
                </a:lnTo>
                <a:lnTo>
                  <a:pt x="676794" y="3060793"/>
                </a:lnTo>
                <a:close/>
                <a:moveTo>
                  <a:pt x="2941839" y="2892544"/>
                </a:moveTo>
                <a:lnTo>
                  <a:pt x="3000970" y="2892544"/>
                </a:lnTo>
                <a:cubicBezTo>
                  <a:pt x="3016820" y="2892544"/>
                  <a:pt x="3028910" y="2896506"/>
                  <a:pt x="3037241" y="2904431"/>
                </a:cubicBezTo>
                <a:cubicBezTo>
                  <a:pt x="3045572" y="2912356"/>
                  <a:pt x="3049738" y="2923227"/>
                  <a:pt x="3049738" y="2937044"/>
                </a:cubicBezTo>
                <a:cubicBezTo>
                  <a:pt x="3049738" y="2951675"/>
                  <a:pt x="3045674" y="2962851"/>
                  <a:pt x="3037546" y="2970572"/>
                </a:cubicBezTo>
                <a:cubicBezTo>
                  <a:pt x="3029418" y="2978294"/>
                  <a:pt x="3017226" y="2982155"/>
                  <a:pt x="3000970" y="2982155"/>
                </a:cubicBezTo>
                <a:lnTo>
                  <a:pt x="2941839" y="2982155"/>
                </a:lnTo>
                <a:close/>
                <a:moveTo>
                  <a:pt x="3412907" y="2792569"/>
                </a:moveTo>
                <a:lnTo>
                  <a:pt x="3412907" y="3222337"/>
                </a:lnTo>
                <a:lnTo>
                  <a:pt x="3532389" y="3222337"/>
                </a:lnTo>
                <a:lnTo>
                  <a:pt x="3532389" y="2982155"/>
                </a:lnTo>
                <a:lnTo>
                  <a:pt x="3691494" y="3222337"/>
                </a:lnTo>
                <a:lnTo>
                  <a:pt x="3810976" y="3222337"/>
                </a:lnTo>
                <a:lnTo>
                  <a:pt x="3810976" y="2792569"/>
                </a:lnTo>
                <a:lnTo>
                  <a:pt x="3691494" y="2792569"/>
                </a:lnTo>
                <a:lnTo>
                  <a:pt x="3691494" y="3035800"/>
                </a:lnTo>
                <a:lnTo>
                  <a:pt x="3532389" y="2792569"/>
                </a:lnTo>
                <a:close/>
                <a:moveTo>
                  <a:pt x="3222407" y="2792569"/>
                </a:moveTo>
                <a:lnTo>
                  <a:pt x="3222407" y="3222337"/>
                </a:lnTo>
                <a:lnTo>
                  <a:pt x="3341889" y="3222337"/>
                </a:lnTo>
                <a:lnTo>
                  <a:pt x="3341889" y="2792569"/>
                </a:lnTo>
                <a:close/>
                <a:moveTo>
                  <a:pt x="2822357" y="2792569"/>
                </a:moveTo>
                <a:lnTo>
                  <a:pt x="2822357" y="3222337"/>
                </a:lnTo>
                <a:lnTo>
                  <a:pt x="2941839" y="3222337"/>
                </a:lnTo>
                <a:lnTo>
                  <a:pt x="2941839" y="3063841"/>
                </a:lnTo>
                <a:lnTo>
                  <a:pt x="2954641" y="3063841"/>
                </a:lnTo>
                <a:lnTo>
                  <a:pt x="3039984" y="3222337"/>
                </a:lnTo>
                <a:lnTo>
                  <a:pt x="3173487" y="3222337"/>
                </a:lnTo>
                <a:lnTo>
                  <a:pt x="3076560" y="3054697"/>
                </a:lnTo>
                <a:cubicBezTo>
                  <a:pt x="3107447" y="3045350"/>
                  <a:pt x="3130916" y="3029602"/>
                  <a:pt x="3146969" y="3007453"/>
                </a:cubicBezTo>
                <a:cubicBezTo>
                  <a:pt x="3163022" y="2985304"/>
                  <a:pt x="3171049" y="2959600"/>
                  <a:pt x="3171049" y="2930339"/>
                </a:cubicBezTo>
                <a:cubicBezTo>
                  <a:pt x="3171049" y="2904329"/>
                  <a:pt x="3164952" y="2880860"/>
                  <a:pt x="3152760" y="2859930"/>
                </a:cubicBezTo>
                <a:cubicBezTo>
                  <a:pt x="3140568" y="2839001"/>
                  <a:pt x="3122483" y="2822541"/>
                  <a:pt x="3098506" y="2810552"/>
                </a:cubicBezTo>
                <a:cubicBezTo>
                  <a:pt x="3074528" y="2798564"/>
                  <a:pt x="3045268" y="2792569"/>
                  <a:pt x="3010724" y="2792569"/>
                </a:cubicBezTo>
                <a:close/>
                <a:moveTo>
                  <a:pt x="2488982" y="2792569"/>
                </a:moveTo>
                <a:lnTo>
                  <a:pt x="2488982" y="3222337"/>
                </a:lnTo>
                <a:lnTo>
                  <a:pt x="2763912" y="3222337"/>
                </a:lnTo>
                <a:lnTo>
                  <a:pt x="2763912" y="3126630"/>
                </a:lnTo>
                <a:lnTo>
                  <a:pt x="2608464" y="3126630"/>
                </a:lnTo>
                <a:lnTo>
                  <a:pt x="2608464" y="3049211"/>
                </a:lnTo>
                <a:lnTo>
                  <a:pt x="2745624" y="3049211"/>
                </a:lnTo>
                <a:lnTo>
                  <a:pt x="2745624" y="2958380"/>
                </a:lnTo>
                <a:lnTo>
                  <a:pt x="2608464" y="2958380"/>
                </a:lnTo>
                <a:lnTo>
                  <a:pt x="2608464" y="2888276"/>
                </a:lnTo>
                <a:lnTo>
                  <a:pt x="2763912" y="2888276"/>
                </a:lnTo>
                <a:lnTo>
                  <a:pt x="2763912" y="2792569"/>
                </a:lnTo>
                <a:close/>
                <a:moveTo>
                  <a:pt x="1814079" y="2792569"/>
                </a:moveTo>
                <a:lnTo>
                  <a:pt x="1918321" y="3222337"/>
                </a:lnTo>
                <a:lnTo>
                  <a:pt x="2065234" y="3222337"/>
                </a:lnTo>
                <a:lnTo>
                  <a:pt x="2125584" y="2958990"/>
                </a:lnTo>
                <a:lnTo>
                  <a:pt x="2184716" y="3222337"/>
                </a:lnTo>
                <a:lnTo>
                  <a:pt x="2331629" y="3222337"/>
                </a:lnTo>
                <a:lnTo>
                  <a:pt x="2437090" y="2792569"/>
                </a:lnTo>
                <a:lnTo>
                  <a:pt x="2307855" y="2792569"/>
                </a:lnTo>
                <a:lnTo>
                  <a:pt x="2257868" y="3083958"/>
                </a:lnTo>
                <a:lnTo>
                  <a:pt x="2192031" y="2792569"/>
                </a:lnTo>
                <a:lnTo>
                  <a:pt x="2060967" y="2792569"/>
                </a:lnTo>
                <a:lnTo>
                  <a:pt x="1993301" y="3086397"/>
                </a:lnTo>
                <a:lnTo>
                  <a:pt x="1943314" y="2792569"/>
                </a:lnTo>
                <a:close/>
                <a:moveTo>
                  <a:pt x="984033" y="2792569"/>
                </a:moveTo>
                <a:lnTo>
                  <a:pt x="984033" y="3222337"/>
                </a:lnTo>
                <a:lnTo>
                  <a:pt x="1103514" y="3222337"/>
                </a:lnTo>
                <a:lnTo>
                  <a:pt x="1103514" y="2982155"/>
                </a:lnTo>
                <a:lnTo>
                  <a:pt x="1262620" y="3222337"/>
                </a:lnTo>
                <a:lnTo>
                  <a:pt x="1382101" y="3222337"/>
                </a:lnTo>
                <a:lnTo>
                  <a:pt x="1382101" y="2792569"/>
                </a:lnTo>
                <a:lnTo>
                  <a:pt x="1262620" y="2792569"/>
                </a:lnTo>
                <a:lnTo>
                  <a:pt x="1262620" y="3035800"/>
                </a:lnTo>
                <a:lnTo>
                  <a:pt x="1103514" y="2792569"/>
                </a:lnTo>
                <a:close/>
                <a:moveTo>
                  <a:pt x="654239" y="2792569"/>
                </a:moveTo>
                <a:lnTo>
                  <a:pt x="497572" y="3222337"/>
                </a:lnTo>
                <a:lnTo>
                  <a:pt x="623149" y="3222337"/>
                </a:lnTo>
                <a:lnTo>
                  <a:pt x="646314" y="3152233"/>
                </a:lnTo>
                <a:lnTo>
                  <a:pt x="798714" y="3152233"/>
                </a:lnTo>
                <a:lnTo>
                  <a:pt x="821879" y="3222337"/>
                </a:lnTo>
                <a:lnTo>
                  <a:pt x="948066" y="3222337"/>
                </a:lnTo>
                <a:lnTo>
                  <a:pt x="792009" y="2792569"/>
                </a:lnTo>
                <a:close/>
                <a:moveTo>
                  <a:pt x="4082629" y="2788302"/>
                </a:moveTo>
                <a:cubicBezTo>
                  <a:pt x="4039550" y="2788302"/>
                  <a:pt x="4001552" y="2797548"/>
                  <a:pt x="3968634" y="2816039"/>
                </a:cubicBezTo>
                <a:cubicBezTo>
                  <a:pt x="3935716" y="2834530"/>
                  <a:pt x="3910214" y="2860336"/>
                  <a:pt x="3892129" y="2893458"/>
                </a:cubicBezTo>
                <a:cubicBezTo>
                  <a:pt x="3874044" y="2926580"/>
                  <a:pt x="3865002" y="2964273"/>
                  <a:pt x="3865002" y="3006539"/>
                </a:cubicBezTo>
                <a:cubicBezTo>
                  <a:pt x="3865002" y="3049211"/>
                  <a:pt x="3874044" y="3087108"/>
                  <a:pt x="3892129" y="3120229"/>
                </a:cubicBezTo>
                <a:cubicBezTo>
                  <a:pt x="3910214" y="3153351"/>
                  <a:pt x="3935817" y="3179157"/>
                  <a:pt x="3968939" y="3197648"/>
                </a:cubicBezTo>
                <a:cubicBezTo>
                  <a:pt x="4002060" y="3216140"/>
                  <a:pt x="4040160" y="3225385"/>
                  <a:pt x="4083239" y="3225385"/>
                </a:cubicBezTo>
                <a:cubicBezTo>
                  <a:pt x="4118596" y="3225385"/>
                  <a:pt x="4150091" y="3218984"/>
                  <a:pt x="4177727" y="3206183"/>
                </a:cubicBezTo>
                <a:cubicBezTo>
                  <a:pt x="4205362" y="3193381"/>
                  <a:pt x="4228222" y="3177024"/>
                  <a:pt x="4246307" y="3157110"/>
                </a:cubicBezTo>
                <a:cubicBezTo>
                  <a:pt x="4264391" y="3137196"/>
                  <a:pt x="4278107" y="3115860"/>
                  <a:pt x="4287455" y="3093102"/>
                </a:cubicBezTo>
                <a:lnTo>
                  <a:pt x="4287455" y="2977278"/>
                </a:lnTo>
                <a:lnTo>
                  <a:pt x="4064341" y="2977278"/>
                </a:lnTo>
                <a:lnTo>
                  <a:pt x="4064341" y="3063232"/>
                </a:lnTo>
                <a:lnTo>
                  <a:pt x="4184432" y="3063232"/>
                </a:lnTo>
                <a:cubicBezTo>
                  <a:pt x="4166551" y="3101027"/>
                  <a:pt x="4136680" y="3119925"/>
                  <a:pt x="4094821" y="3119925"/>
                </a:cubicBezTo>
                <a:cubicBezTo>
                  <a:pt x="4059464" y="3119925"/>
                  <a:pt x="4032540" y="3110272"/>
                  <a:pt x="4014049" y="3090968"/>
                </a:cubicBezTo>
                <a:cubicBezTo>
                  <a:pt x="3995558" y="3071664"/>
                  <a:pt x="3986312" y="3043521"/>
                  <a:pt x="3986312" y="3006539"/>
                </a:cubicBezTo>
                <a:cubicBezTo>
                  <a:pt x="3986312" y="2973621"/>
                  <a:pt x="3994948" y="2947408"/>
                  <a:pt x="4012220" y="2927900"/>
                </a:cubicBezTo>
                <a:cubicBezTo>
                  <a:pt x="4029492" y="2908393"/>
                  <a:pt x="4053165" y="2898640"/>
                  <a:pt x="4083239" y="2898640"/>
                </a:cubicBezTo>
                <a:cubicBezTo>
                  <a:pt x="4099495" y="2898640"/>
                  <a:pt x="4113617" y="2901688"/>
                  <a:pt x="4125606" y="2907784"/>
                </a:cubicBezTo>
                <a:cubicBezTo>
                  <a:pt x="4137595" y="2913880"/>
                  <a:pt x="4147043" y="2922617"/>
                  <a:pt x="4153952" y="2933997"/>
                </a:cubicBezTo>
                <a:lnTo>
                  <a:pt x="4282578" y="2933997"/>
                </a:lnTo>
                <a:cubicBezTo>
                  <a:pt x="4274043" y="2888886"/>
                  <a:pt x="4252098" y="2853326"/>
                  <a:pt x="4216741" y="2827316"/>
                </a:cubicBezTo>
                <a:cubicBezTo>
                  <a:pt x="4181384" y="2801307"/>
                  <a:pt x="4136680" y="2788302"/>
                  <a:pt x="4082629" y="2788302"/>
                </a:cubicBezTo>
                <a:close/>
                <a:moveTo>
                  <a:pt x="1600110" y="2785864"/>
                </a:moveTo>
                <a:cubicBezTo>
                  <a:pt x="1569223" y="2785864"/>
                  <a:pt x="1541588" y="2790944"/>
                  <a:pt x="1517204" y="2801104"/>
                </a:cubicBezTo>
                <a:cubicBezTo>
                  <a:pt x="1492820" y="2811264"/>
                  <a:pt x="1473719" y="2826199"/>
                  <a:pt x="1459902" y="2845909"/>
                </a:cubicBezTo>
                <a:cubicBezTo>
                  <a:pt x="1446084" y="2865620"/>
                  <a:pt x="1439175" y="2889292"/>
                  <a:pt x="1439175" y="2916928"/>
                </a:cubicBezTo>
                <a:cubicBezTo>
                  <a:pt x="1439175" y="2944156"/>
                  <a:pt x="1445576" y="2966204"/>
                  <a:pt x="1458377" y="2983069"/>
                </a:cubicBezTo>
                <a:cubicBezTo>
                  <a:pt x="1471179" y="2999935"/>
                  <a:pt x="1486216" y="3012736"/>
                  <a:pt x="1503488" y="3021474"/>
                </a:cubicBezTo>
                <a:cubicBezTo>
                  <a:pt x="1520760" y="3030212"/>
                  <a:pt x="1543417" y="3039254"/>
                  <a:pt x="1571458" y="3048601"/>
                </a:cubicBezTo>
                <a:cubicBezTo>
                  <a:pt x="1597874" y="3057136"/>
                  <a:pt x="1616975" y="3064857"/>
                  <a:pt x="1628761" y="3071766"/>
                </a:cubicBezTo>
                <a:cubicBezTo>
                  <a:pt x="1640546" y="3078675"/>
                  <a:pt x="1646439" y="3088428"/>
                  <a:pt x="1646439" y="3101027"/>
                </a:cubicBezTo>
                <a:cubicBezTo>
                  <a:pt x="1646439" y="3110780"/>
                  <a:pt x="1642883" y="3118400"/>
                  <a:pt x="1635771" y="3123887"/>
                </a:cubicBezTo>
                <a:cubicBezTo>
                  <a:pt x="1628659" y="3129373"/>
                  <a:pt x="1619616" y="3132116"/>
                  <a:pt x="1608644" y="3132116"/>
                </a:cubicBezTo>
                <a:cubicBezTo>
                  <a:pt x="1596452" y="3132116"/>
                  <a:pt x="1586495" y="3128662"/>
                  <a:pt x="1578774" y="3121753"/>
                </a:cubicBezTo>
                <a:cubicBezTo>
                  <a:pt x="1571052" y="3114844"/>
                  <a:pt x="1566582" y="3103872"/>
                  <a:pt x="1565362" y="3088835"/>
                </a:cubicBezTo>
                <a:lnTo>
                  <a:pt x="1437956" y="3088835"/>
                </a:lnTo>
                <a:cubicBezTo>
                  <a:pt x="1440394" y="3133132"/>
                  <a:pt x="1457666" y="3167168"/>
                  <a:pt x="1489772" y="3190943"/>
                </a:cubicBezTo>
                <a:cubicBezTo>
                  <a:pt x="1521878" y="3214717"/>
                  <a:pt x="1562924" y="3226604"/>
                  <a:pt x="1612911" y="3226604"/>
                </a:cubicBezTo>
                <a:cubicBezTo>
                  <a:pt x="1645830" y="3226604"/>
                  <a:pt x="1674379" y="3220712"/>
                  <a:pt x="1698560" y="3208926"/>
                </a:cubicBezTo>
                <a:cubicBezTo>
                  <a:pt x="1722741" y="3197140"/>
                  <a:pt x="1741232" y="3181088"/>
                  <a:pt x="1754033" y="3160768"/>
                </a:cubicBezTo>
                <a:cubicBezTo>
                  <a:pt x="1766835" y="3140448"/>
                  <a:pt x="1773236" y="3117486"/>
                  <a:pt x="1773236" y="3091883"/>
                </a:cubicBezTo>
                <a:cubicBezTo>
                  <a:pt x="1773236" y="3066686"/>
                  <a:pt x="1766835" y="3045858"/>
                  <a:pt x="1754033" y="3029399"/>
                </a:cubicBezTo>
                <a:cubicBezTo>
                  <a:pt x="1741232" y="3012940"/>
                  <a:pt x="1725992" y="3000138"/>
                  <a:pt x="1708313" y="2990994"/>
                </a:cubicBezTo>
                <a:cubicBezTo>
                  <a:pt x="1690635" y="2981850"/>
                  <a:pt x="1668181" y="2972604"/>
                  <a:pt x="1640953" y="2963257"/>
                </a:cubicBezTo>
                <a:cubicBezTo>
                  <a:pt x="1622665" y="2956755"/>
                  <a:pt x="1608847" y="2951370"/>
                  <a:pt x="1599500" y="2947103"/>
                </a:cubicBezTo>
                <a:cubicBezTo>
                  <a:pt x="1590153" y="2942836"/>
                  <a:pt x="1582330" y="2937756"/>
                  <a:pt x="1576030" y="2931863"/>
                </a:cubicBezTo>
                <a:cubicBezTo>
                  <a:pt x="1569731" y="2925970"/>
                  <a:pt x="1566582" y="2918960"/>
                  <a:pt x="1566582" y="2910832"/>
                </a:cubicBezTo>
                <a:cubicBezTo>
                  <a:pt x="1566582" y="2901078"/>
                  <a:pt x="1569426" y="2893560"/>
                  <a:pt x="1575116" y="2888276"/>
                </a:cubicBezTo>
                <a:cubicBezTo>
                  <a:pt x="1580806" y="2882993"/>
                  <a:pt x="1588120" y="2880352"/>
                  <a:pt x="1597062" y="2880352"/>
                </a:cubicBezTo>
                <a:cubicBezTo>
                  <a:pt x="1608847" y="2880352"/>
                  <a:pt x="1618499" y="2883603"/>
                  <a:pt x="1626018" y="2890105"/>
                </a:cubicBezTo>
                <a:cubicBezTo>
                  <a:pt x="1633536" y="2896608"/>
                  <a:pt x="1637498" y="2906361"/>
                  <a:pt x="1637905" y="2919366"/>
                </a:cubicBezTo>
                <a:lnTo>
                  <a:pt x="1767750" y="2919366"/>
                </a:lnTo>
                <a:cubicBezTo>
                  <a:pt x="1765718" y="2877101"/>
                  <a:pt x="1749767" y="2844284"/>
                  <a:pt x="1719896" y="2820916"/>
                </a:cubicBezTo>
                <a:cubicBezTo>
                  <a:pt x="1690026" y="2797548"/>
                  <a:pt x="1650097" y="2785864"/>
                  <a:pt x="1600110" y="2785864"/>
                </a:cubicBezTo>
                <a:close/>
                <a:moveTo>
                  <a:pt x="3257002" y="2162167"/>
                </a:moveTo>
                <a:cubicBezTo>
                  <a:pt x="3287482" y="2162167"/>
                  <a:pt x="3311561" y="2172022"/>
                  <a:pt x="3329240" y="2191732"/>
                </a:cubicBezTo>
                <a:cubicBezTo>
                  <a:pt x="3346918" y="2211443"/>
                  <a:pt x="3355757" y="2238367"/>
                  <a:pt x="3355757" y="2272504"/>
                </a:cubicBezTo>
                <a:cubicBezTo>
                  <a:pt x="3355757" y="2305829"/>
                  <a:pt x="3346918" y="2332448"/>
                  <a:pt x="3329240" y="2352362"/>
                </a:cubicBezTo>
                <a:cubicBezTo>
                  <a:pt x="3311561" y="2372275"/>
                  <a:pt x="3287482" y="2382232"/>
                  <a:pt x="3257002" y="2382232"/>
                </a:cubicBezTo>
                <a:cubicBezTo>
                  <a:pt x="3226116" y="2382232"/>
                  <a:pt x="3201935" y="2372377"/>
                  <a:pt x="3184460" y="2352667"/>
                </a:cubicBezTo>
                <a:cubicBezTo>
                  <a:pt x="3166984" y="2332956"/>
                  <a:pt x="3158247" y="2306235"/>
                  <a:pt x="3158247" y="2272504"/>
                </a:cubicBezTo>
                <a:cubicBezTo>
                  <a:pt x="3158247" y="2238367"/>
                  <a:pt x="3166984" y="2211443"/>
                  <a:pt x="3184460" y="2191732"/>
                </a:cubicBezTo>
                <a:cubicBezTo>
                  <a:pt x="3201935" y="2172022"/>
                  <a:pt x="3226116" y="2162167"/>
                  <a:pt x="3257002" y="2162167"/>
                </a:cubicBezTo>
                <a:close/>
                <a:moveTo>
                  <a:pt x="1066252" y="2162167"/>
                </a:moveTo>
                <a:cubicBezTo>
                  <a:pt x="1096732" y="2162167"/>
                  <a:pt x="1120812" y="2172022"/>
                  <a:pt x="1138490" y="2191732"/>
                </a:cubicBezTo>
                <a:cubicBezTo>
                  <a:pt x="1156168" y="2211443"/>
                  <a:pt x="1165007" y="2238367"/>
                  <a:pt x="1165007" y="2272504"/>
                </a:cubicBezTo>
                <a:cubicBezTo>
                  <a:pt x="1165007" y="2305829"/>
                  <a:pt x="1156168" y="2332448"/>
                  <a:pt x="1138490" y="2352362"/>
                </a:cubicBezTo>
                <a:cubicBezTo>
                  <a:pt x="1120812" y="2372275"/>
                  <a:pt x="1096732" y="2382232"/>
                  <a:pt x="1066252" y="2382232"/>
                </a:cubicBezTo>
                <a:cubicBezTo>
                  <a:pt x="1035366" y="2382232"/>
                  <a:pt x="1011185" y="2372377"/>
                  <a:pt x="993710" y="2352667"/>
                </a:cubicBezTo>
                <a:cubicBezTo>
                  <a:pt x="976235" y="2332956"/>
                  <a:pt x="967497" y="2306235"/>
                  <a:pt x="967497" y="2272504"/>
                </a:cubicBezTo>
                <a:cubicBezTo>
                  <a:pt x="967497" y="2238367"/>
                  <a:pt x="976235" y="2211443"/>
                  <a:pt x="993710" y="2191732"/>
                </a:cubicBezTo>
                <a:cubicBezTo>
                  <a:pt x="1011185" y="2172022"/>
                  <a:pt x="1035366" y="2162167"/>
                  <a:pt x="1066252" y="2162167"/>
                </a:cubicBezTo>
                <a:close/>
                <a:moveTo>
                  <a:pt x="3527207" y="2059144"/>
                </a:moveTo>
                <a:lnTo>
                  <a:pt x="3527207" y="2488912"/>
                </a:lnTo>
                <a:lnTo>
                  <a:pt x="3646689" y="2488912"/>
                </a:lnTo>
                <a:lnTo>
                  <a:pt x="3646689" y="2248730"/>
                </a:lnTo>
                <a:lnTo>
                  <a:pt x="3805794" y="2488912"/>
                </a:lnTo>
                <a:lnTo>
                  <a:pt x="3925276" y="2488912"/>
                </a:lnTo>
                <a:lnTo>
                  <a:pt x="3925276" y="2059144"/>
                </a:lnTo>
                <a:lnTo>
                  <a:pt x="3805794" y="2059144"/>
                </a:lnTo>
                <a:lnTo>
                  <a:pt x="3805794" y="2302375"/>
                </a:lnTo>
                <a:lnTo>
                  <a:pt x="3646689" y="2059144"/>
                </a:lnTo>
                <a:close/>
                <a:moveTo>
                  <a:pt x="2860457" y="2059144"/>
                </a:moveTo>
                <a:lnTo>
                  <a:pt x="2860457" y="2488912"/>
                </a:lnTo>
                <a:lnTo>
                  <a:pt x="2979939" y="2488912"/>
                </a:lnTo>
                <a:lnTo>
                  <a:pt x="2979939" y="2059144"/>
                </a:lnTo>
                <a:close/>
                <a:moveTo>
                  <a:pt x="2465208" y="2059144"/>
                </a:moveTo>
                <a:lnTo>
                  <a:pt x="2465208" y="2154242"/>
                </a:lnTo>
                <a:lnTo>
                  <a:pt x="2578593" y="2154242"/>
                </a:lnTo>
                <a:lnTo>
                  <a:pt x="2578593" y="2488912"/>
                </a:lnTo>
                <a:lnTo>
                  <a:pt x="2698075" y="2488912"/>
                </a:lnTo>
                <a:lnTo>
                  <a:pt x="2698075" y="2154242"/>
                </a:lnTo>
                <a:lnTo>
                  <a:pt x="2812680" y="2154242"/>
                </a:lnTo>
                <a:lnTo>
                  <a:pt x="2812680" y="2059144"/>
                </a:lnTo>
                <a:close/>
                <a:moveTo>
                  <a:pt x="1774608" y="2059144"/>
                </a:moveTo>
                <a:lnTo>
                  <a:pt x="1774608" y="2488912"/>
                </a:lnTo>
                <a:lnTo>
                  <a:pt x="2049537" y="2488912"/>
                </a:lnTo>
                <a:lnTo>
                  <a:pt x="2049537" y="2393205"/>
                </a:lnTo>
                <a:lnTo>
                  <a:pt x="1894089" y="2393205"/>
                </a:lnTo>
                <a:lnTo>
                  <a:pt x="1894089" y="2315786"/>
                </a:lnTo>
                <a:lnTo>
                  <a:pt x="2031249" y="2315786"/>
                </a:lnTo>
                <a:lnTo>
                  <a:pt x="2031249" y="2224955"/>
                </a:lnTo>
                <a:lnTo>
                  <a:pt x="1894089" y="2224955"/>
                </a:lnTo>
                <a:lnTo>
                  <a:pt x="1894089" y="2154851"/>
                </a:lnTo>
                <a:lnTo>
                  <a:pt x="2049537" y="2154851"/>
                </a:lnTo>
                <a:lnTo>
                  <a:pt x="2049537" y="2059144"/>
                </a:lnTo>
                <a:close/>
                <a:moveTo>
                  <a:pt x="1334629" y="2059144"/>
                </a:moveTo>
                <a:lnTo>
                  <a:pt x="1334629" y="2308471"/>
                </a:lnTo>
                <a:cubicBezTo>
                  <a:pt x="1334629" y="2348298"/>
                  <a:pt x="1342452" y="2382029"/>
                  <a:pt x="1358099" y="2409664"/>
                </a:cubicBezTo>
                <a:cubicBezTo>
                  <a:pt x="1373745" y="2437299"/>
                  <a:pt x="1395284" y="2458127"/>
                  <a:pt x="1422716" y="2472148"/>
                </a:cubicBezTo>
                <a:cubicBezTo>
                  <a:pt x="1450148" y="2486169"/>
                  <a:pt x="1481339" y="2493179"/>
                  <a:pt x="1516290" y="2493179"/>
                </a:cubicBezTo>
                <a:cubicBezTo>
                  <a:pt x="1551240" y="2493179"/>
                  <a:pt x="1583041" y="2486169"/>
                  <a:pt x="1611692" y="2472148"/>
                </a:cubicBezTo>
                <a:cubicBezTo>
                  <a:pt x="1640343" y="2458127"/>
                  <a:pt x="1663000" y="2437198"/>
                  <a:pt x="1679663" y="2409359"/>
                </a:cubicBezTo>
                <a:cubicBezTo>
                  <a:pt x="1696325" y="2381521"/>
                  <a:pt x="1704656" y="2347891"/>
                  <a:pt x="1704656" y="2308471"/>
                </a:cubicBezTo>
                <a:lnTo>
                  <a:pt x="1704656" y="2059144"/>
                </a:lnTo>
                <a:lnTo>
                  <a:pt x="1585174" y="2059144"/>
                </a:lnTo>
                <a:lnTo>
                  <a:pt x="1585174" y="2308471"/>
                </a:lnTo>
                <a:cubicBezTo>
                  <a:pt x="1585174" y="2331229"/>
                  <a:pt x="1579586" y="2349009"/>
                  <a:pt x="1568410" y="2361811"/>
                </a:cubicBezTo>
                <a:cubicBezTo>
                  <a:pt x="1557234" y="2374612"/>
                  <a:pt x="1540674" y="2381013"/>
                  <a:pt x="1518728" y="2381013"/>
                </a:cubicBezTo>
                <a:cubicBezTo>
                  <a:pt x="1496782" y="2381013"/>
                  <a:pt x="1480425" y="2374714"/>
                  <a:pt x="1469655" y="2362115"/>
                </a:cubicBezTo>
                <a:cubicBezTo>
                  <a:pt x="1458885" y="2349517"/>
                  <a:pt x="1453501" y="2331635"/>
                  <a:pt x="1453501" y="2308471"/>
                </a:cubicBezTo>
                <a:lnTo>
                  <a:pt x="1453501" y="2059144"/>
                </a:lnTo>
                <a:close/>
                <a:moveTo>
                  <a:pt x="3257002" y="2052439"/>
                </a:moveTo>
                <a:cubicBezTo>
                  <a:pt x="3216768" y="2052439"/>
                  <a:pt x="3179786" y="2061786"/>
                  <a:pt x="3146055" y="2080480"/>
                </a:cubicBezTo>
                <a:cubicBezTo>
                  <a:pt x="3112324" y="2099175"/>
                  <a:pt x="3085603" y="2125286"/>
                  <a:pt x="3065892" y="2158814"/>
                </a:cubicBezTo>
                <a:cubicBezTo>
                  <a:pt x="3046182" y="2192342"/>
                  <a:pt x="3036327" y="2230239"/>
                  <a:pt x="3036327" y="2272504"/>
                </a:cubicBezTo>
                <a:cubicBezTo>
                  <a:pt x="3036327" y="2314770"/>
                  <a:pt x="3046182" y="2352667"/>
                  <a:pt x="3065892" y="2386195"/>
                </a:cubicBezTo>
                <a:cubicBezTo>
                  <a:pt x="3085603" y="2419723"/>
                  <a:pt x="3112324" y="2445935"/>
                  <a:pt x="3146055" y="2464833"/>
                </a:cubicBezTo>
                <a:cubicBezTo>
                  <a:pt x="3179786" y="2483731"/>
                  <a:pt x="3216768" y="2493179"/>
                  <a:pt x="3257002" y="2493179"/>
                </a:cubicBezTo>
                <a:cubicBezTo>
                  <a:pt x="3297236" y="2493179"/>
                  <a:pt x="3334218" y="2483731"/>
                  <a:pt x="3367949" y="2464833"/>
                </a:cubicBezTo>
                <a:cubicBezTo>
                  <a:pt x="3401680" y="2445935"/>
                  <a:pt x="3428300" y="2419723"/>
                  <a:pt x="3447807" y="2386195"/>
                </a:cubicBezTo>
                <a:cubicBezTo>
                  <a:pt x="3467314" y="2352667"/>
                  <a:pt x="3477068" y="2314770"/>
                  <a:pt x="3477068" y="2272504"/>
                </a:cubicBezTo>
                <a:cubicBezTo>
                  <a:pt x="3477068" y="2230239"/>
                  <a:pt x="3467314" y="2192342"/>
                  <a:pt x="3447807" y="2158814"/>
                </a:cubicBezTo>
                <a:cubicBezTo>
                  <a:pt x="3428300" y="2125286"/>
                  <a:pt x="3401782" y="2099175"/>
                  <a:pt x="3368254" y="2080480"/>
                </a:cubicBezTo>
                <a:cubicBezTo>
                  <a:pt x="3334726" y="2061786"/>
                  <a:pt x="3297642" y="2052439"/>
                  <a:pt x="3257002" y="2052439"/>
                </a:cubicBezTo>
                <a:close/>
                <a:moveTo>
                  <a:pt x="2257334" y="2052439"/>
                </a:moveTo>
                <a:cubicBezTo>
                  <a:pt x="2226448" y="2052439"/>
                  <a:pt x="2198813" y="2057519"/>
                  <a:pt x="2174429" y="2067679"/>
                </a:cubicBezTo>
                <a:cubicBezTo>
                  <a:pt x="2150045" y="2077839"/>
                  <a:pt x="2130944" y="2092774"/>
                  <a:pt x="2117126" y="2112484"/>
                </a:cubicBezTo>
                <a:cubicBezTo>
                  <a:pt x="2103309" y="2132195"/>
                  <a:pt x="2096400" y="2155867"/>
                  <a:pt x="2096400" y="2183503"/>
                </a:cubicBezTo>
                <a:cubicBezTo>
                  <a:pt x="2096400" y="2210731"/>
                  <a:pt x="2102801" y="2232779"/>
                  <a:pt x="2115602" y="2249644"/>
                </a:cubicBezTo>
                <a:cubicBezTo>
                  <a:pt x="2128404" y="2266510"/>
                  <a:pt x="2143441" y="2279312"/>
                  <a:pt x="2160713" y="2288049"/>
                </a:cubicBezTo>
                <a:cubicBezTo>
                  <a:pt x="2177985" y="2296787"/>
                  <a:pt x="2200642" y="2305829"/>
                  <a:pt x="2228683" y="2315176"/>
                </a:cubicBezTo>
                <a:cubicBezTo>
                  <a:pt x="2255099" y="2323711"/>
                  <a:pt x="2274200" y="2331432"/>
                  <a:pt x="2285985" y="2338341"/>
                </a:cubicBezTo>
                <a:cubicBezTo>
                  <a:pt x="2297771" y="2345250"/>
                  <a:pt x="2303664" y="2355004"/>
                  <a:pt x="2303664" y="2367602"/>
                </a:cubicBezTo>
                <a:cubicBezTo>
                  <a:pt x="2303664" y="2377355"/>
                  <a:pt x="2300108" y="2384975"/>
                  <a:pt x="2292996" y="2390462"/>
                </a:cubicBezTo>
                <a:cubicBezTo>
                  <a:pt x="2285884" y="2395948"/>
                  <a:pt x="2276841" y="2398691"/>
                  <a:pt x="2265869" y="2398691"/>
                </a:cubicBezTo>
                <a:cubicBezTo>
                  <a:pt x="2253677" y="2398691"/>
                  <a:pt x="2243720" y="2395237"/>
                  <a:pt x="2235998" y="2388328"/>
                </a:cubicBezTo>
                <a:cubicBezTo>
                  <a:pt x="2228277" y="2381419"/>
                  <a:pt x="2223806" y="2370447"/>
                  <a:pt x="2222587" y="2355410"/>
                </a:cubicBezTo>
                <a:lnTo>
                  <a:pt x="2095181" y="2355410"/>
                </a:lnTo>
                <a:cubicBezTo>
                  <a:pt x="2097619" y="2399707"/>
                  <a:pt x="2114891" y="2433743"/>
                  <a:pt x="2146997" y="2457518"/>
                </a:cubicBezTo>
                <a:cubicBezTo>
                  <a:pt x="2179102" y="2481292"/>
                  <a:pt x="2220149" y="2493179"/>
                  <a:pt x="2270136" y="2493179"/>
                </a:cubicBezTo>
                <a:cubicBezTo>
                  <a:pt x="2303054" y="2493179"/>
                  <a:pt x="2331604" y="2487287"/>
                  <a:pt x="2355785" y="2475501"/>
                </a:cubicBezTo>
                <a:cubicBezTo>
                  <a:pt x="2379965" y="2463715"/>
                  <a:pt x="2398457" y="2447663"/>
                  <a:pt x="2411258" y="2427343"/>
                </a:cubicBezTo>
                <a:cubicBezTo>
                  <a:pt x="2424060" y="2407023"/>
                  <a:pt x="2430461" y="2384061"/>
                  <a:pt x="2430461" y="2358458"/>
                </a:cubicBezTo>
                <a:cubicBezTo>
                  <a:pt x="2430461" y="2333261"/>
                  <a:pt x="2424060" y="2312433"/>
                  <a:pt x="2411258" y="2295974"/>
                </a:cubicBezTo>
                <a:cubicBezTo>
                  <a:pt x="2398457" y="2279515"/>
                  <a:pt x="2383217" y="2266713"/>
                  <a:pt x="2365538" y="2257569"/>
                </a:cubicBezTo>
                <a:cubicBezTo>
                  <a:pt x="2347860" y="2248425"/>
                  <a:pt x="2325406" y="2239180"/>
                  <a:pt x="2298177" y="2229832"/>
                </a:cubicBezTo>
                <a:cubicBezTo>
                  <a:pt x="2279889" y="2223330"/>
                  <a:pt x="2266072" y="2217945"/>
                  <a:pt x="2256725" y="2213678"/>
                </a:cubicBezTo>
                <a:cubicBezTo>
                  <a:pt x="2247377" y="2209411"/>
                  <a:pt x="2239554" y="2204331"/>
                  <a:pt x="2233255" y="2198438"/>
                </a:cubicBezTo>
                <a:cubicBezTo>
                  <a:pt x="2226956" y="2192545"/>
                  <a:pt x="2223806" y="2185535"/>
                  <a:pt x="2223806" y="2177407"/>
                </a:cubicBezTo>
                <a:cubicBezTo>
                  <a:pt x="2223806" y="2167653"/>
                  <a:pt x="2226651" y="2160135"/>
                  <a:pt x="2232341" y="2154851"/>
                </a:cubicBezTo>
                <a:cubicBezTo>
                  <a:pt x="2238030" y="2149568"/>
                  <a:pt x="2245345" y="2146927"/>
                  <a:pt x="2254286" y="2146927"/>
                </a:cubicBezTo>
                <a:cubicBezTo>
                  <a:pt x="2266072" y="2146927"/>
                  <a:pt x="2275724" y="2150178"/>
                  <a:pt x="2283242" y="2156680"/>
                </a:cubicBezTo>
                <a:cubicBezTo>
                  <a:pt x="2290761" y="2163183"/>
                  <a:pt x="2294723" y="2172936"/>
                  <a:pt x="2295129" y="2185941"/>
                </a:cubicBezTo>
                <a:lnTo>
                  <a:pt x="2424974" y="2185941"/>
                </a:lnTo>
                <a:cubicBezTo>
                  <a:pt x="2422942" y="2143675"/>
                  <a:pt x="2406991" y="2110859"/>
                  <a:pt x="2377121" y="2087491"/>
                </a:cubicBezTo>
                <a:cubicBezTo>
                  <a:pt x="2347250" y="2064123"/>
                  <a:pt x="2307321" y="2052439"/>
                  <a:pt x="2257334" y="2052439"/>
                </a:cubicBezTo>
                <a:close/>
                <a:moveTo>
                  <a:pt x="1066252" y="2052439"/>
                </a:moveTo>
                <a:cubicBezTo>
                  <a:pt x="1026019" y="2052439"/>
                  <a:pt x="989036" y="2061786"/>
                  <a:pt x="955305" y="2080480"/>
                </a:cubicBezTo>
                <a:cubicBezTo>
                  <a:pt x="921574" y="2099175"/>
                  <a:pt x="894853" y="2125286"/>
                  <a:pt x="875143" y="2158814"/>
                </a:cubicBezTo>
                <a:cubicBezTo>
                  <a:pt x="855432" y="2192342"/>
                  <a:pt x="845577" y="2230239"/>
                  <a:pt x="845577" y="2272504"/>
                </a:cubicBezTo>
                <a:cubicBezTo>
                  <a:pt x="845577" y="2314770"/>
                  <a:pt x="855432" y="2352667"/>
                  <a:pt x="875143" y="2386195"/>
                </a:cubicBezTo>
                <a:cubicBezTo>
                  <a:pt x="894853" y="2419723"/>
                  <a:pt x="921574" y="2445935"/>
                  <a:pt x="955305" y="2464833"/>
                </a:cubicBezTo>
                <a:cubicBezTo>
                  <a:pt x="989036" y="2483731"/>
                  <a:pt x="1026019" y="2493179"/>
                  <a:pt x="1066252" y="2493179"/>
                </a:cubicBezTo>
                <a:cubicBezTo>
                  <a:pt x="1080070" y="2493179"/>
                  <a:pt x="1093684" y="2491960"/>
                  <a:pt x="1107096" y="2489522"/>
                </a:cubicBezTo>
                <a:lnTo>
                  <a:pt x="1154644" y="2560845"/>
                </a:lnTo>
                <a:lnTo>
                  <a:pt x="1297291" y="2560845"/>
                </a:lnTo>
                <a:lnTo>
                  <a:pt x="1206460" y="2445021"/>
                </a:lnTo>
                <a:cubicBezTo>
                  <a:pt x="1231250" y="2425107"/>
                  <a:pt x="1250758" y="2400215"/>
                  <a:pt x="1264982" y="2370345"/>
                </a:cubicBezTo>
                <a:cubicBezTo>
                  <a:pt x="1279206" y="2340475"/>
                  <a:pt x="1286318" y="2307861"/>
                  <a:pt x="1286318" y="2272504"/>
                </a:cubicBezTo>
                <a:cubicBezTo>
                  <a:pt x="1286318" y="2230239"/>
                  <a:pt x="1276564" y="2192342"/>
                  <a:pt x="1257057" y="2158814"/>
                </a:cubicBezTo>
                <a:cubicBezTo>
                  <a:pt x="1237550" y="2125286"/>
                  <a:pt x="1211032" y="2099175"/>
                  <a:pt x="1177504" y="2080480"/>
                </a:cubicBezTo>
                <a:cubicBezTo>
                  <a:pt x="1143976" y="2061786"/>
                  <a:pt x="1106893" y="2052439"/>
                  <a:pt x="1066252" y="2052439"/>
                </a:cubicBezTo>
                <a:close/>
                <a:moveTo>
                  <a:pt x="2818014" y="1464480"/>
                </a:moveTo>
                <a:lnTo>
                  <a:pt x="2864343" y="1603468"/>
                </a:lnTo>
                <a:lnTo>
                  <a:pt x="2772294" y="1603468"/>
                </a:lnTo>
                <a:close/>
                <a:moveTo>
                  <a:pt x="3199014" y="1438876"/>
                </a:moveTo>
                <a:lnTo>
                  <a:pt x="3240467" y="1438876"/>
                </a:lnTo>
                <a:cubicBezTo>
                  <a:pt x="3275417" y="1438876"/>
                  <a:pt x="3302849" y="1448528"/>
                  <a:pt x="3322763" y="1467832"/>
                </a:cubicBezTo>
                <a:cubicBezTo>
                  <a:pt x="3342676" y="1487136"/>
                  <a:pt x="3352633" y="1514467"/>
                  <a:pt x="3352633" y="1549823"/>
                </a:cubicBezTo>
                <a:cubicBezTo>
                  <a:pt x="3352633" y="1584774"/>
                  <a:pt x="3342676" y="1611799"/>
                  <a:pt x="3322763" y="1630900"/>
                </a:cubicBezTo>
                <a:cubicBezTo>
                  <a:pt x="3302849" y="1650001"/>
                  <a:pt x="3275417" y="1659551"/>
                  <a:pt x="3240467" y="1659551"/>
                </a:cubicBezTo>
                <a:lnTo>
                  <a:pt x="3199014" y="1659551"/>
                </a:lnTo>
                <a:close/>
                <a:moveTo>
                  <a:pt x="1913978" y="1438267"/>
                </a:moveTo>
                <a:cubicBezTo>
                  <a:pt x="1944457" y="1438267"/>
                  <a:pt x="1968536" y="1448122"/>
                  <a:pt x="1986215" y="1467832"/>
                </a:cubicBezTo>
                <a:cubicBezTo>
                  <a:pt x="2003893" y="1487543"/>
                  <a:pt x="2012733" y="1514467"/>
                  <a:pt x="2012733" y="1548604"/>
                </a:cubicBezTo>
                <a:cubicBezTo>
                  <a:pt x="2012733" y="1581929"/>
                  <a:pt x="2003893" y="1608548"/>
                  <a:pt x="1986215" y="1628462"/>
                </a:cubicBezTo>
                <a:cubicBezTo>
                  <a:pt x="1968536" y="1648375"/>
                  <a:pt x="1944457" y="1658332"/>
                  <a:pt x="1913978" y="1658332"/>
                </a:cubicBezTo>
                <a:cubicBezTo>
                  <a:pt x="1883091" y="1658332"/>
                  <a:pt x="1858910" y="1648477"/>
                  <a:pt x="1841435" y="1628767"/>
                </a:cubicBezTo>
                <a:cubicBezTo>
                  <a:pt x="1823960" y="1609056"/>
                  <a:pt x="1815222" y="1582336"/>
                  <a:pt x="1815222" y="1548604"/>
                </a:cubicBezTo>
                <a:cubicBezTo>
                  <a:pt x="1815222" y="1514467"/>
                  <a:pt x="1823960" y="1487543"/>
                  <a:pt x="1841435" y="1467832"/>
                </a:cubicBezTo>
                <a:cubicBezTo>
                  <a:pt x="1858910" y="1448122"/>
                  <a:pt x="1883091" y="1438267"/>
                  <a:pt x="1913978" y="1438267"/>
                </a:cubicBezTo>
                <a:close/>
                <a:moveTo>
                  <a:pt x="3079532" y="1335244"/>
                </a:moveTo>
                <a:lnTo>
                  <a:pt x="3079532" y="1765012"/>
                </a:lnTo>
                <a:lnTo>
                  <a:pt x="3249611" y="1765012"/>
                </a:lnTo>
                <a:cubicBezTo>
                  <a:pt x="3294315" y="1765012"/>
                  <a:pt x="3333634" y="1755767"/>
                  <a:pt x="3367568" y="1737276"/>
                </a:cubicBezTo>
                <a:cubicBezTo>
                  <a:pt x="3401503" y="1718784"/>
                  <a:pt x="3427715" y="1693283"/>
                  <a:pt x="3446207" y="1660771"/>
                </a:cubicBezTo>
                <a:cubicBezTo>
                  <a:pt x="3464698" y="1628259"/>
                  <a:pt x="3473943" y="1591276"/>
                  <a:pt x="3473943" y="1549823"/>
                </a:cubicBezTo>
                <a:cubicBezTo>
                  <a:pt x="3473943" y="1507964"/>
                  <a:pt x="3464799" y="1470779"/>
                  <a:pt x="3446512" y="1438267"/>
                </a:cubicBezTo>
                <a:cubicBezTo>
                  <a:pt x="3428224" y="1405755"/>
                  <a:pt x="3402112" y="1380456"/>
                  <a:pt x="3368178" y="1362371"/>
                </a:cubicBezTo>
                <a:cubicBezTo>
                  <a:pt x="3334243" y="1344287"/>
                  <a:pt x="3294721" y="1335244"/>
                  <a:pt x="3249611" y="1335244"/>
                </a:cubicBezTo>
                <a:close/>
                <a:moveTo>
                  <a:pt x="2749739" y="1335244"/>
                </a:moveTo>
                <a:lnTo>
                  <a:pt x="2593072" y="1765012"/>
                </a:lnTo>
                <a:lnTo>
                  <a:pt x="2718649" y="1765012"/>
                </a:lnTo>
                <a:lnTo>
                  <a:pt x="2741814" y="1694908"/>
                </a:lnTo>
                <a:lnTo>
                  <a:pt x="2894214" y="1694908"/>
                </a:lnTo>
                <a:lnTo>
                  <a:pt x="2917379" y="1765012"/>
                </a:lnTo>
                <a:lnTo>
                  <a:pt x="3043566" y="1765012"/>
                </a:lnTo>
                <a:lnTo>
                  <a:pt x="2887508" y="1335244"/>
                </a:lnTo>
                <a:close/>
                <a:moveTo>
                  <a:pt x="2182354" y="1335244"/>
                </a:moveTo>
                <a:lnTo>
                  <a:pt x="2182354" y="1584571"/>
                </a:lnTo>
                <a:cubicBezTo>
                  <a:pt x="2182354" y="1624398"/>
                  <a:pt x="2190177" y="1658129"/>
                  <a:pt x="2205823" y="1685764"/>
                </a:cubicBezTo>
                <a:cubicBezTo>
                  <a:pt x="2221470" y="1713400"/>
                  <a:pt x="2243009" y="1734228"/>
                  <a:pt x="2270441" y="1748248"/>
                </a:cubicBezTo>
                <a:cubicBezTo>
                  <a:pt x="2297873" y="1762269"/>
                  <a:pt x="2329064" y="1769280"/>
                  <a:pt x="2364014" y="1769280"/>
                </a:cubicBezTo>
                <a:cubicBezTo>
                  <a:pt x="2398965" y="1769280"/>
                  <a:pt x="2430766" y="1762269"/>
                  <a:pt x="2459417" y="1748248"/>
                </a:cubicBezTo>
                <a:cubicBezTo>
                  <a:pt x="2488068" y="1734228"/>
                  <a:pt x="2510725" y="1713298"/>
                  <a:pt x="2527387" y="1685459"/>
                </a:cubicBezTo>
                <a:cubicBezTo>
                  <a:pt x="2544049" y="1657621"/>
                  <a:pt x="2552381" y="1623992"/>
                  <a:pt x="2552381" y="1584571"/>
                </a:cubicBezTo>
                <a:lnTo>
                  <a:pt x="2552381" y="1335244"/>
                </a:lnTo>
                <a:lnTo>
                  <a:pt x="2432899" y="1335244"/>
                </a:lnTo>
                <a:lnTo>
                  <a:pt x="2432899" y="1584571"/>
                </a:lnTo>
                <a:cubicBezTo>
                  <a:pt x="2432899" y="1607329"/>
                  <a:pt x="2427311" y="1625109"/>
                  <a:pt x="2416135" y="1637911"/>
                </a:cubicBezTo>
                <a:cubicBezTo>
                  <a:pt x="2404959" y="1650712"/>
                  <a:pt x="2388398" y="1657113"/>
                  <a:pt x="2366453" y="1657113"/>
                </a:cubicBezTo>
                <a:cubicBezTo>
                  <a:pt x="2344507" y="1657113"/>
                  <a:pt x="2328149" y="1650814"/>
                  <a:pt x="2317380" y="1638216"/>
                </a:cubicBezTo>
                <a:cubicBezTo>
                  <a:pt x="2306610" y="1625617"/>
                  <a:pt x="2301225" y="1607736"/>
                  <a:pt x="2301225" y="1584571"/>
                </a:cubicBezTo>
                <a:lnTo>
                  <a:pt x="2301225" y="1335244"/>
                </a:lnTo>
                <a:close/>
                <a:moveTo>
                  <a:pt x="1913978" y="1328539"/>
                </a:moveTo>
                <a:cubicBezTo>
                  <a:pt x="1873744" y="1328539"/>
                  <a:pt x="1836762" y="1337886"/>
                  <a:pt x="1803030" y="1356580"/>
                </a:cubicBezTo>
                <a:cubicBezTo>
                  <a:pt x="1769299" y="1375275"/>
                  <a:pt x="1742578" y="1401386"/>
                  <a:pt x="1722868" y="1434914"/>
                </a:cubicBezTo>
                <a:cubicBezTo>
                  <a:pt x="1703157" y="1468442"/>
                  <a:pt x="1693302" y="1506339"/>
                  <a:pt x="1693302" y="1548604"/>
                </a:cubicBezTo>
                <a:cubicBezTo>
                  <a:pt x="1693302" y="1590870"/>
                  <a:pt x="1703157" y="1628767"/>
                  <a:pt x="1722868" y="1662295"/>
                </a:cubicBezTo>
                <a:cubicBezTo>
                  <a:pt x="1742578" y="1695823"/>
                  <a:pt x="1769299" y="1722035"/>
                  <a:pt x="1803030" y="1740933"/>
                </a:cubicBezTo>
                <a:cubicBezTo>
                  <a:pt x="1836762" y="1759831"/>
                  <a:pt x="1873744" y="1769280"/>
                  <a:pt x="1913978" y="1769280"/>
                </a:cubicBezTo>
                <a:cubicBezTo>
                  <a:pt x="1927795" y="1769280"/>
                  <a:pt x="1941409" y="1768060"/>
                  <a:pt x="1954821" y="1765622"/>
                </a:cubicBezTo>
                <a:lnTo>
                  <a:pt x="2002369" y="1836945"/>
                </a:lnTo>
                <a:lnTo>
                  <a:pt x="2145016" y="1836945"/>
                </a:lnTo>
                <a:lnTo>
                  <a:pt x="2054185" y="1721121"/>
                </a:lnTo>
                <a:cubicBezTo>
                  <a:pt x="2078976" y="1701207"/>
                  <a:pt x="2098483" y="1676316"/>
                  <a:pt x="2112707" y="1646445"/>
                </a:cubicBezTo>
                <a:cubicBezTo>
                  <a:pt x="2126931" y="1616575"/>
                  <a:pt x="2134043" y="1583961"/>
                  <a:pt x="2134043" y="1548604"/>
                </a:cubicBezTo>
                <a:cubicBezTo>
                  <a:pt x="2134043" y="1506339"/>
                  <a:pt x="2124289" y="1468442"/>
                  <a:pt x="2104782" y="1434914"/>
                </a:cubicBezTo>
                <a:cubicBezTo>
                  <a:pt x="2085275" y="1401386"/>
                  <a:pt x="2058757" y="1375275"/>
                  <a:pt x="2025229" y="1356580"/>
                </a:cubicBezTo>
                <a:cubicBezTo>
                  <a:pt x="1991701" y="1337886"/>
                  <a:pt x="1954618" y="1328539"/>
                  <a:pt x="1913978" y="1328539"/>
                </a:cubicBezTo>
                <a:close/>
                <a:moveTo>
                  <a:pt x="1476284" y="1328539"/>
                </a:moveTo>
                <a:cubicBezTo>
                  <a:pt x="1445398" y="1328539"/>
                  <a:pt x="1417763" y="1333619"/>
                  <a:pt x="1393379" y="1343779"/>
                </a:cubicBezTo>
                <a:cubicBezTo>
                  <a:pt x="1368995" y="1353939"/>
                  <a:pt x="1349894" y="1368874"/>
                  <a:pt x="1336076" y="1388584"/>
                </a:cubicBezTo>
                <a:cubicBezTo>
                  <a:pt x="1322259" y="1408295"/>
                  <a:pt x="1315350" y="1431968"/>
                  <a:pt x="1315350" y="1459603"/>
                </a:cubicBezTo>
                <a:cubicBezTo>
                  <a:pt x="1315350" y="1486832"/>
                  <a:pt x="1321751" y="1508878"/>
                  <a:pt x="1334553" y="1525744"/>
                </a:cubicBezTo>
                <a:cubicBezTo>
                  <a:pt x="1347354" y="1542610"/>
                  <a:pt x="1362391" y="1555412"/>
                  <a:pt x="1379663" y="1564149"/>
                </a:cubicBezTo>
                <a:cubicBezTo>
                  <a:pt x="1396935" y="1572887"/>
                  <a:pt x="1419592" y="1581929"/>
                  <a:pt x="1447633" y="1591276"/>
                </a:cubicBezTo>
                <a:cubicBezTo>
                  <a:pt x="1474049" y="1599811"/>
                  <a:pt x="1493150" y="1607532"/>
                  <a:pt x="1504936" y="1614441"/>
                </a:cubicBezTo>
                <a:cubicBezTo>
                  <a:pt x="1516721" y="1621350"/>
                  <a:pt x="1522614" y="1631103"/>
                  <a:pt x="1522614" y="1643702"/>
                </a:cubicBezTo>
                <a:cubicBezTo>
                  <a:pt x="1522614" y="1653456"/>
                  <a:pt x="1519058" y="1661076"/>
                  <a:pt x="1511946" y="1666562"/>
                </a:cubicBezTo>
                <a:cubicBezTo>
                  <a:pt x="1504834" y="1672048"/>
                  <a:pt x="1495792" y="1674792"/>
                  <a:pt x="1484819" y="1674792"/>
                </a:cubicBezTo>
                <a:cubicBezTo>
                  <a:pt x="1472627" y="1674792"/>
                  <a:pt x="1462670" y="1671337"/>
                  <a:pt x="1454949" y="1664428"/>
                </a:cubicBezTo>
                <a:cubicBezTo>
                  <a:pt x="1447227" y="1657520"/>
                  <a:pt x="1442757" y="1646547"/>
                  <a:pt x="1441537" y="1631510"/>
                </a:cubicBezTo>
                <a:lnTo>
                  <a:pt x="1314131" y="1631510"/>
                </a:lnTo>
                <a:cubicBezTo>
                  <a:pt x="1316569" y="1675807"/>
                  <a:pt x="1333841" y="1709844"/>
                  <a:pt x="1365947" y="1733618"/>
                </a:cubicBezTo>
                <a:cubicBezTo>
                  <a:pt x="1398052" y="1757392"/>
                  <a:pt x="1439099" y="1769280"/>
                  <a:pt x="1489086" y="1769280"/>
                </a:cubicBezTo>
                <a:cubicBezTo>
                  <a:pt x="1522004" y="1769280"/>
                  <a:pt x="1550554" y="1763387"/>
                  <a:pt x="1574735" y="1751601"/>
                </a:cubicBezTo>
                <a:cubicBezTo>
                  <a:pt x="1598915" y="1739815"/>
                  <a:pt x="1617407" y="1723763"/>
                  <a:pt x="1630208" y="1703443"/>
                </a:cubicBezTo>
                <a:cubicBezTo>
                  <a:pt x="1643010" y="1683123"/>
                  <a:pt x="1649411" y="1660161"/>
                  <a:pt x="1649411" y="1634558"/>
                </a:cubicBezTo>
                <a:cubicBezTo>
                  <a:pt x="1649411" y="1609361"/>
                  <a:pt x="1643010" y="1588533"/>
                  <a:pt x="1630208" y="1572074"/>
                </a:cubicBezTo>
                <a:cubicBezTo>
                  <a:pt x="1617407" y="1555615"/>
                  <a:pt x="1602167" y="1542813"/>
                  <a:pt x="1584488" y="1533669"/>
                </a:cubicBezTo>
                <a:cubicBezTo>
                  <a:pt x="1566810" y="1524525"/>
                  <a:pt x="1544356" y="1515280"/>
                  <a:pt x="1517128" y="1505932"/>
                </a:cubicBezTo>
                <a:cubicBezTo>
                  <a:pt x="1498840" y="1499430"/>
                  <a:pt x="1485022" y="1494045"/>
                  <a:pt x="1475675" y="1489778"/>
                </a:cubicBezTo>
                <a:cubicBezTo>
                  <a:pt x="1466328" y="1485511"/>
                  <a:pt x="1458504" y="1480431"/>
                  <a:pt x="1452205" y="1474538"/>
                </a:cubicBezTo>
                <a:cubicBezTo>
                  <a:pt x="1445906" y="1468645"/>
                  <a:pt x="1442757" y="1461635"/>
                  <a:pt x="1442757" y="1453507"/>
                </a:cubicBezTo>
                <a:cubicBezTo>
                  <a:pt x="1442757" y="1443753"/>
                  <a:pt x="1445601" y="1436235"/>
                  <a:pt x="1451291" y="1430951"/>
                </a:cubicBezTo>
                <a:cubicBezTo>
                  <a:pt x="1456981" y="1425668"/>
                  <a:pt x="1464296" y="1423027"/>
                  <a:pt x="1473236" y="1423027"/>
                </a:cubicBezTo>
                <a:cubicBezTo>
                  <a:pt x="1485022" y="1423027"/>
                  <a:pt x="1494674" y="1426278"/>
                  <a:pt x="1502192" y="1432780"/>
                </a:cubicBezTo>
                <a:cubicBezTo>
                  <a:pt x="1509711" y="1439283"/>
                  <a:pt x="1513673" y="1449036"/>
                  <a:pt x="1514080" y="1462041"/>
                </a:cubicBezTo>
                <a:lnTo>
                  <a:pt x="1643925" y="1462041"/>
                </a:lnTo>
                <a:cubicBezTo>
                  <a:pt x="1641893" y="1419776"/>
                  <a:pt x="1625941" y="1386959"/>
                  <a:pt x="1596071" y="1363591"/>
                </a:cubicBezTo>
                <a:cubicBezTo>
                  <a:pt x="1566201" y="1340223"/>
                  <a:pt x="1526272" y="1328539"/>
                  <a:pt x="1476284" y="1328539"/>
                </a:cubicBezTo>
                <a:close/>
                <a:moveTo>
                  <a:pt x="0" y="0"/>
                </a:moveTo>
                <a:lnTo>
                  <a:pt x="4798503" y="0"/>
                </a:lnTo>
                <a:lnTo>
                  <a:pt x="4798503"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Audio 28">
            <a:extLst>
              <a:ext uri="{FF2B5EF4-FFF2-40B4-BE49-F238E27FC236}">
                <a16:creationId xmlns:a16="http://schemas.microsoft.com/office/drawing/2014/main" id="{B47BF8CB-81F1-72E6-A511-8D943701B0E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306622988"/>
      </p:ext>
    </p:extLst>
  </p:cSld>
  <p:clrMapOvr>
    <a:masterClrMapping/>
  </p:clrMapOvr>
  <mc:AlternateContent xmlns:mc="http://schemas.openxmlformats.org/markup-compatibility/2006" xmlns:p14="http://schemas.microsoft.com/office/powerpoint/2010/main">
    <mc:Choice Requires="p14">
      <p:transition spd="slow" p14:dur="2000" advTm="11392"/>
    </mc:Choice>
    <mc:Fallback xmlns="">
      <p:transition spd="slow" advTm="11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300" fill="hold"/>
                                        <p:tgtEl>
                                          <p:spTgt spid="9"/>
                                        </p:tgtEl>
                                        <p:attrNameLst>
                                          <p:attrName>ppt_x</p:attrName>
                                        </p:attrNameLst>
                                      </p:cBhvr>
                                      <p:tavLst>
                                        <p:tav tm="0">
                                          <p:val>
                                            <p:strVal val="0-#ppt_w/2"/>
                                          </p:val>
                                        </p:tav>
                                        <p:tav tm="100000">
                                          <p:val>
                                            <p:strVal val="#ppt_x"/>
                                          </p:val>
                                        </p:tav>
                                      </p:tavLst>
                                    </p:anim>
                                    <p:anim calcmode="lin" valueType="num">
                                      <p:cBhvr additive="base">
                                        <p:cTn id="12" dur="3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29"/>
                </p:tgtEl>
              </p:cMediaNode>
            </p:audio>
          </p:childTnLst>
        </p:cTn>
      </p:par>
    </p:tnLst>
    <p:bldLst>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5068826"/>
            <a:ext cx="4599709" cy="563586"/>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3994727" y="1498671"/>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3994727" y="2212702"/>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76255" y="292673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71636" y="3640764"/>
            <a:ext cx="4017818" cy="369332"/>
          </a:xfrm>
          <a:prstGeom prst="rect">
            <a:avLst/>
          </a:prstGeom>
          <a:noFill/>
        </p:spPr>
        <p:txBody>
          <a:bodyPr wrap="square" lIns="91440" tIns="45720" rIns="91440" bIns="45720" rtlCol="0" anchor="t">
            <a:spAutoFit/>
          </a:bodyPr>
          <a:lstStyle/>
          <a:p>
            <a:pPr algn="ctr"/>
            <a:r>
              <a:rPr lang="en-US" b="1">
                <a:solidFill>
                  <a:schemeClr val="bg1"/>
                </a:solidFill>
                <a:latin typeface="Poppins SemiBold"/>
                <a:cs typeface="Poppins SemiBold"/>
              </a:rPr>
              <a:t>RESULTS</a:t>
            </a:r>
            <a:endParaRPr lang="en-US" b="1">
              <a:solidFill>
                <a:schemeClr val="bg1"/>
              </a:solidFill>
              <a:latin typeface="Poppins SemiBold" pitchFamily="2" charset="77"/>
              <a:cs typeface="Poppins SemiBold" pitchFamily="2" charset="77"/>
            </a:endParaRP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184341"/>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64000" y="4354795"/>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RELATED WORK</a:t>
            </a:r>
          </a:p>
        </p:txBody>
      </p:sp>
      <p:pic>
        <p:nvPicPr>
          <p:cNvPr id="8" name="Audio 7">
            <a:extLst>
              <a:ext uri="{FF2B5EF4-FFF2-40B4-BE49-F238E27FC236}">
                <a16:creationId xmlns:a16="http://schemas.microsoft.com/office/drawing/2014/main" id="{AA8170D9-1B6A-4994-0DF5-4E879B2DE06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419037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836">
        <p159:morph option="byObject"/>
      </p:transition>
    </mc:Choice>
    <mc:Fallback xmlns="">
      <p:transition advTm="28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PROJECT GOAL</a:t>
            </a:r>
          </a:p>
        </p:txBody>
      </p:sp>
      <p:pic>
        <p:nvPicPr>
          <p:cNvPr id="9" name="Audio 8">
            <a:extLst>
              <a:ext uri="{FF2B5EF4-FFF2-40B4-BE49-F238E27FC236}">
                <a16:creationId xmlns:a16="http://schemas.microsoft.com/office/drawing/2014/main" id="{25DF156F-DCA2-0B8F-633A-4FEE055B95E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635006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982">
        <p159:morph option="byObject"/>
      </p:transition>
    </mc:Choice>
    <mc:Fallback xmlns="">
      <p:transition advTm="29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PROJECT GOAL</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7" y="1360792"/>
            <a:ext cx="7409873" cy="4816171"/>
          </a:xfrm>
        </p:spPr>
        <p:txBody>
          <a:bodyPr>
            <a:noAutofit/>
          </a:bodyPr>
          <a:lstStyle/>
          <a:p>
            <a:pPr>
              <a:lnSpc>
                <a:spcPct val="150000"/>
              </a:lnSpc>
              <a:spcBef>
                <a:spcPts val="0"/>
              </a:spcBef>
            </a:pPr>
            <a:r>
              <a:rPr lang="en-US" sz="1800" u="none" strike="noStrike">
                <a:solidFill>
                  <a:schemeClr val="bg1"/>
                </a:solidFill>
                <a:effectLst/>
                <a:latin typeface="Poppins Medium" pitchFamily="2" charset="77"/>
                <a:cs typeface="Poppins Medium" pitchFamily="2" charset="77"/>
              </a:rPr>
              <a:t>This project aims to explore rule-based and traditional machine learning techniques for question-answering tasks, using the Stanford Question Answering Dataset (</a:t>
            </a:r>
            <a:r>
              <a:rPr lang="en-US" sz="1800" u="none" strike="noStrike" err="1">
                <a:solidFill>
                  <a:schemeClr val="bg1"/>
                </a:solidFill>
                <a:effectLst/>
                <a:latin typeface="Poppins Medium" pitchFamily="2" charset="77"/>
                <a:cs typeface="Poppins Medium" pitchFamily="2" charset="77"/>
              </a:rPr>
              <a:t>SQuAD</a:t>
            </a:r>
            <a:r>
              <a:rPr lang="en-US" sz="1800" u="none" strike="noStrike">
                <a:solidFill>
                  <a:schemeClr val="bg1"/>
                </a:solidFill>
                <a:effectLst/>
                <a:latin typeface="Poppins Medium" pitchFamily="2" charset="77"/>
                <a:cs typeface="Poppins Medium" pitchFamily="2" charset="77"/>
              </a:rPr>
              <a:t>).</a:t>
            </a:r>
          </a:p>
          <a:p>
            <a:pPr>
              <a:lnSpc>
                <a:spcPct val="150000"/>
              </a:lnSpc>
              <a:spcBef>
                <a:spcPts val="0"/>
              </a:spcBef>
            </a:pPr>
            <a:r>
              <a:rPr lang="en-US" sz="1800" u="none" strike="noStrike">
                <a:solidFill>
                  <a:schemeClr val="bg1"/>
                </a:solidFill>
                <a:effectLst/>
                <a:latin typeface="Poppins Medium" pitchFamily="2" charset="77"/>
                <a:cs typeface="Poppins Medium" pitchFamily="2" charset="77"/>
              </a:rPr>
              <a:t>Unlike common deep learning approaches, this study focuses on the application of conventional NLP methods and machine learning models such as Random Forests, Gradient Boosting Machines, and SVMs. </a:t>
            </a:r>
          </a:p>
          <a:p>
            <a:pPr>
              <a:lnSpc>
                <a:spcPct val="150000"/>
              </a:lnSpc>
              <a:spcBef>
                <a:spcPts val="0"/>
              </a:spcBef>
            </a:pPr>
            <a:r>
              <a:rPr lang="en-US" sz="1800" u="none" strike="noStrike">
                <a:solidFill>
                  <a:schemeClr val="bg1"/>
                </a:solidFill>
                <a:effectLst/>
                <a:latin typeface="Poppins Medium" pitchFamily="2" charset="77"/>
                <a:cs typeface="Poppins Medium" pitchFamily="2" charset="77"/>
              </a:rPr>
              <a:t>The goal is to evaluate the efficacy of these methods in comparison to more resource-intensive deep learning solutions, examining their potential advantages and limitations in the context of question answering.</a:t>
            </a:r>
            <a:endParaRPr lang="en-US" sz="1800">
              <a:solidFill>
                <a:schemeClr val="bg1"/>
              </a:solidFill>
              <a:effectLst/>
              <a:latin typeface="Poppins Medium" pitchFamily="2" charset="77"/>
              <a:cs typeface="Poppins Medium" pitchFamily="2" charset="77"/>
            </a:endParaRPr>
          </a:p>
          <a:p>
            <a:pPr marL="0" indent="0">
              <a:lnSpc>
                <a:spcPct val="150000"/>
              </a:lnSpc>
              <a:buNone/>
            </a:pPr>
            <a:endParaRPr lang="en-US" sz="1800">
              <a:solidFill>
                <a:schemeClr val="bg1"/>
              </a:solidFill>
              <a:latin typeface="Poppins Medium" pitchFamily="2" charset="77"/>
              <a:cs typeface="Poppins Medium" pitchFamily="2" charset="77"/>
            </a:endParaRPr>
          </a:p>
        </p:txBody>
      </p:sp>
      <p:pic>
        <p:nvPicPr>
          <p:cNvPr id="4" name="Picture 3" descr="A red and white target with a yellow arrow&#10;&#10;Description automatically generated">
            <a:extLst>
              <a:ext uri="{FF2B5EF4-FFF2-40B4-BE49-F238E27FC236}">
                <a16:creationId xmlns:a16="http://schemas.microsoft.com/office/drawing/2014/main" id="{36C8E09C-3BF6-1615-0920-1F36188B40A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05091" y="1803400"/>
            <a:ext cx="3251200" cy="3251200"/>
          </a:xfrm>
          <a:prstGeom prst="rect">
            <a:avLst/>
          </a:prstGeom>
        </p:spPr>
      </p:pic>
      <p:pic>
        <p:nvPicPr>
          <p:cNvPr id="8" name="Audio 7">
            <a:extLst>
              <a:ext uri="{FF2B5EF4-FFF2-40B4-BE49-F238E27FC236}">
                <a16:creationId xmlns:a16="http://schemas.microsoft.com/office/drawing/2014/main" id="{90E82710-C657-3513-ED98-F0B89FF33AE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08730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44022">
        <p159:morph option="byObject"/>
      </p:transition>
    </mc:Choice>
    <mc:Fallback xmlns="">
      <p:transition advTm="440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DATASET</a:t>
            </a:r>
          </a:p>
        </p:txBody>
      </p:sp>
      <p:pic>
        <p:nvPicPr>
          <p:cNvPr id="8" name="Audio 7">
            <a:extLst>
              <a:ext uri="{FF2B5EF4-FFF2-40B4-BE49-F238E27FC236}">
                <a16:creationId xmlns:a16="http://schemas.microsoft.com/office/drawing/2014/main" id="{9B8EA7F1-B21D-B7D5-0ECE-DABD3AE17F7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742957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861">
        <p159:morph option="byObject"/>
      </p:transition>
    </mc:Choice>
    <mc:Fallback xmlns="">
      <p:transition advTm="18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DATASET</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7" y="1360792"/>
            <a:ext cx="7409873" cy="5003063"/>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dataset used is the </a:t>
            </a:r>
            <a:r>
              <a:rPr lang="en-US" sz="1800" u="none" strike="noStrike" err="1">
                <a:solidFill>
                  <a:schemeClr val="bg1"/>
                </a:solidFill>
                <a:effectLst/>
                <a:latin typeface="Poppins Medium" pitchFamily="2" charset="77"/>
                <a:cs typeface="Poppins Medium" pitchFamily="2" charset="77"/>
              </a:rPr>
              <a:t>SQuAD</a:t>
            </a:r>
            <a:r>
              <a:rPr lang="en-US" sz="1800" u="none" strike="noStrike">
                <a:solidFill>
                  <a:schemeClr val="bg1"/>
                </a:solidFill>
                <a:effectLst/>
                <a:latin typeface="Poppins Medium" pitchFamily="2" charset="77"/>
                <a:cs typeface="Poppins Medium" pitchFamily="2" charset="77"/>
              </a:rPr>
              <a:t> 1.1, chosen for its straightforward question-answer format and the absence of unanswerable questions. It comprises over 100,000 question-answer pairs from more than 500 Wikipedia articles. The dataset is a standard for evaluating reading comprehension in NLP.</a:t>
            </a:r>
            <a:endParaRPr lang="en-US" sz="1800" u="none" strike="noStrike">
              <a:solidFill>
                <a:schemeClr val="bg1"/>
              </a:solidFill>
              <a:latin typeface="Poppins Medium" pitchFamily="2" charset="77"/>
              <a:cs typeface="Poppins Medium" pitchFamily="2" charset="77"/>
            </a:endParaRPr>
          </a:p>
          <a:p>
            <a:pPr rtl="0">
              <a:lnSpc>
                <a:spcPct val="150000"/>
              </a:lnSpc>
              <a:spcBef>
                <a:spcPts val="0"/>
              </a:spcBef>
              <a:spcAft>
                <a:spcPts val="0"/>
              </a:spcAft>
            </a:pPr>
            <a:r>
              <a:rPr lang="en-US" sz="1800">
                <a:solidFill>
                  <a:schemeClr val="bg1"/>
                </a:solidFill>
                <a:latin typeface="Poppins Medium" pitchFamily="2" charset="77"/>
                <a:cs typeface="Poppins Medium" pitchFamily="2" charset="77"/>
              </a:rPr>
              <a:t>The following are the features in the dataset:</a:t>
            </a:r>
          </a:p>
          <a:p>
            <a:pPr lvl="1">
              <a:lnSpc>
                <a:spcPct val="150000"/>
              </a:lnSpc>
              <a:spcBef>
                <a:spcPts val="0"/>
              </a:spcBef>
            </a:pPr>
            <a:r>
              <a:rPr lang="en-US" sz="1800">
                <a:solidFill>
                  <a:schemeClr val="bg1"/>
                </a:solidFill>
                <a:latin typeface="Poppins Medium" pitchFamily="2" charset="77"/>
                <a:cs typeface="Poppins Medium" pitchFamily="2" charset="77"/>
              </a:rPr>
              <a:t>Title</a:t>
            </a:r>
          </a:p>
          <a:p>
            <a:pPr lvl="1">
              <a:lnSpc>
                <a:spcPct val="150000"/>
              </a:lnSpc>
              <a:spcBef>
                <a:spcPts val="0"/>
              </a:spcBef>
            </a:pPr>
            <a:r>
              <a:rPr lang="en-US" sz="1800">
                <a:solidFill>
                  <a:schemeClr val="bg1"/>
                </a:solidFill>
                <a:latin typeface="Poppins Medium" pitchFamily="2" charset="77"/>
                <a:cs typeface="Poppins Medium" pitchFamily="2" charset="77"/>
              </a:rPr>
              <a:t>Context</a:t>
            </a:r>
          </a:p>
          <a:p>
            <a:pPr lvl="1">
              <a:lnSpc>
                <a:spcPct val="150000"/>
              </a:lnSpc>
              <a:spcBef>
                <a:spcPts val="0"/>
              </a:spcBef>
            </a:pPr>
            <a:r>
              <a:rPr lang="en-US" sz="1800">
                <a:solidFill>
                  <a:schemeClr val="bg1"/>
                </a:solidFill>
                <a:latin typeface="Poppins Medium" pitchFamily="2" charset="77"/>
                <a:cs typeface="Poppins Medium" pitchFamily="2" charset="77"/>
              </a:rPr>
              <a:t>Question</a:t>
            </a:r>
          </a:p>
          <a:p>
            <a:pPr lvl="1">
              <a:lnSpc>
                <a:spcPct val="150000"/>
              </a:lnSpc>
              <a:spcBef>
                <a:spcPts val="0"/>
              </a:spcBef>
            </a:pPr>
            <a:r>
              <a:rPr lang="en-US" sz="1800">
                <a:solidFill>
                  <a:schemeClr val="bg1"/>
                </a:solidFill>
                <a:latin typeface="Poppins Medium" pitchFamily="2" charset="77"/>
                <a:cs typeface="Poppins Medium" pitchFamily="2" charset="77"/>
              </a:rPr>
              <a:t>Answer</a:t>
            </a:r>
          </a:p>
          <a:p>
            <a:pPr lvl="1">
              <a:lnSpc>
                <a:spcPct val="150000"/>
              </a:lnSpc>
              <a:spcBef>
                <a:spcPts val="0"/>
              </a:spcBef>
            </a:pPr>
            <a:r>
              <a:rPr lang="en-US" sz="1800">
                <a:solidFill>
                  <a:schemeClr val="bg1"/>
                </a:solidFill>
                <a:latin typeface="Poppins Medium" pitchFamily="2" charset="77"/>
                <a:cs typeface="Poppins Medium" pitchFamily="2" charset="77"/>
              </a:rPr>
              <a:t>Answer Start</a:t>
            </a:r>
            <a:br>
              <a:rPr lang="en-US" sz="1400">
                <a:solidFill>
                  <a:schemeClr val="bg1"/>
                </a:solidFill>
                <a:latin typeface="Poppins Medium" pitchFamily="2" charset="77"/>
                <a:cs typeface="Poppins Medium" pitchFamily="2" charset="77"/>
              </a:rPr>
            </a:br>
            <a:endParaRPr lang="en-US" sz="1400">
              <a:solidFill>
                <a:schemeClr val="bg1"/>
              </a:solidFill>
              <a:latin typeface="Poppins Medium" pitchFamily="2" charset="77"/>
              <a:cs typeface="Poppins Medium" pitchFamily="2" charset="77"/>
            </a:endParaRPr>
          </a:p>
        </p:txBody>
      </p:sp>
      <p:pic>
        <p:nvPicPr>
          <p:cNvPr id="4" name="Picture 3" descr="A blue circle with white icons on it&#10;&#10;Description automatically generated">
            <a:extLst>
              <a:ext uri="{FF2B5EF4-FFF2-40B4-BE49-F238E27FC236}">
                <a16:creationId xmlns:a16="http://schemas.microsoft.com/office/drawing/2014/main" id="{60537C67-1966-8D32-97E6-D7E3059E0E7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18055" y="1714500"/>
            <a:ext cx="3429000" cy="3429000"/>
          </a:xfrm>
          <a:prstGeom prst="rect">
            <a:avLst/>
          </a:prstGeom>
        </p:spPr>
      </p:pic>
      <p:pic>
        <p:nvPicPr>
          <p:cNvPr id="14" name="Audio 13">
            <a:extLst>
              <a:ext uri="{FF2B5EF4-FFF2-40B4-BE49-F238E27FC236}">
                <a16:creationId xmlns:a16="http://schemas.microsoft.com/office/drawing/2014/main" id="{3EE7C7AB-2982-A837-BFF6-A6957296363B}"/>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458569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57384">
        <p159:morph option="byObject"/>
      </p:transition>
    </mc:Choice>
    <mc:Fallback xmlns="">
      <p:transition advTm="573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pic>
        <p:nvPicPr>
          <p:cNvPr id="7" name="Audio 6">
            <a:extLst>
              <a:ext uri="{FF2B5EF4-FFF2-40B4-BE49-F238E27FC236}">
                <a16:creationId xmlns:a16="http://schemas.microsoft.com/office/drawing/2014/main" id="{6EB5F9BF-73CA-CCC0-9405-F0BC327A9EE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548411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0078">
        <p159:morph option="byObject"/>
      </p:transition>
    </mc:Choice>
    <mc:Fallback xmlns="">
      <p:transition advTm="100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505667" y="955077"/>
            <a:ext cx="2579256" cy="2579256"/>
          </a:xfrm>
          <a:prstGeom prst="roundRect">
            <a:avLst>
              <a:gd name="adj" fmla="val 50000"/>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837950"/>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noFill/>
                <a:effectLst/>
                <a:latin typeface="Poppins" pitchFamily="2" charset="77"/>
                <a:cs typeface="Poppins" pitchFamily="2" charset="77"/>
              </a:rPr>
              <a:t>Data Normalization</a:t>
            </a:r>
            <a:endParaRPr lang="en-US" sz="1800" b="0" i="0" u="none" strike="noStrike">
              <a:no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noFill/>
                <a:effectLst/>
                <a:latin typeface="Poppins" pitchFamily="2" charset="77"/>
                <a:cs typeface="Poppins" pitchFamily="2" charset="77"/>
              </a:rPr>
              <a:t>Exploratory Data Analysis (EDA)</a:t>
            </a:r>
            <a:endParaRPr lang="en-US" sz="1800" u="none" strike="noStrike">
              <a:no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619491"/>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Cleaning</a:t>
            </a:r>
            <a:endParaRPr lang="en-US" sz="1800">
              <a:no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Engineering</a:t>
            </a:r>
            <a:endParaRPr lang="en-US" sz="1400">
              <a:no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Pre-processing</a:t>
            </a:r>
            <a:endParaRPr lang="en-US" sz="1800">
              <a:noFill/>
              <a:latin typeface="Poppins Medium" pitchFamily="2" charset="77"/>
              <a:cs typeface="Poppins Medium" pitchFamily="2" charset="77"/>
            </a:endParaRPr>
          </a:p>
          <a:p>
            <a:pPr algn="ctr">
              <a:lnSpc>
                <a:spcPct val="150000"/>
              </a:lnSpc>
              <a:spcBef>
                <a:spcPts val="0"/>
              </a:spcBef>
            </a:pPr>
            <a:endParaRPr lang="en-US" sz="1400">
              <a:no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28" name="Audio 27">
            <a:extLst>
              <a:ext uri="{FF2B5EF4-FFF2-40B4-BE49-F238E27FC236}">
                <a16:creationId xmlns:a16="http://schemas.microsoft.com/office/drawing/2014/main" id="{FAF6608F-561A-603F-B63F-4B9BD434C58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019829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38698">
        <p159:morph option="byObject"/>
      </p:transition>
    </mc:Choice>
    <mc:Fallback xmlns="">
      <p:transition advTm="3869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3557113" y="955077"/>
            <a:ext cx="2579256" cy="2579256"/>
          </a:xfrm>
          <a:prstGeom prst="roundRect">
            <a:avLst>
              <a:gd name="adj" fmla="val 50000"/>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626"/>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444358"/>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noFill/>
                <a:effectLst/>
                <a:latin typeface="Poppins" pitchFamily="2" charset="77"/>
                <a:cs typeface="Poppins" pitchFamily="2" charset="77"/>
              </a:rPr>
              <a:t>Exploratory Data Analysis (EDA)</a:t>
            </a:r>
            <a:endParaRPr lang="en-US" sz="1800" u="none" strike="noStrike">
              <a:no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619491"/>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Cleaning</a:t>
            </a:r>
            <a:endParaRPr lang="en-US" sz="1800">
              <a:no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Engineering</a:t>
            </a:r>
            <a:endParaRPr lang="en-US" sz="1400">
              <a:no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Pre-processing</a:t>
            </a:r>
            <a:endParaRPr lang="en-US" sz="1800">
              <a:noFill/>
              <a:latin typeface="Poppins Medium" pitchFamily="2" charset="77"/>
              <a:cs typeface="Poppins Medium" pitchFamily="2" charset="77"/>
            </a:endParaRPr>
          </a:p>
          <a:p>
            <a:pPr algn="ctr">
              <a:lnSpc>
                <a:spcPct val="150000"/>
              </a:lnSpc>
              <a:spcBef>
                <a:spcPts val="0"/>
              </a:spcBef>
            </a:pPr>
            <a:endParaRPr lang="en-US" sz="1400">
              <a:no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21" name="Audio 20">
            <a:extLst>
              <a:ext uri="{FF2B5EF4-FFF2-40B4-BE49-F238E27FC236}">
                <a16:creationId xmlns:a16="http://schemas.microsoft.com/office/drawing/2014/main" id="{78BEAC8F-144C-22E6-41FA-AA23FDD6653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057651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9051">
        <p159:morph option="byObject"/>
      </p:transition>
    </mc:Choice>
    <mc:Fallback xmlns="">
      <p:transition advTm="190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6426199" y="955077"/>
            <a:ext cx="2579256" cy="2579256"/>
          </a:xfrm>
          <a:prstGeom prst="roundRect">
            <a:avLst>
              <a:gd name="adj" fmla="val 50000"/>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626"/>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830156"/>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Cleaning</a:t>
            </a:r>
            <a:endParaRPr lang="en-US" sz="1800">
              <a:no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Engineering</a:t>
            </a:r>
            <a:endParaRPr lang="en-US" sz="1400">
              <a:no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Pre-processing</a:t>
            </a:r>
            <a:endParaRPr lang="en-US" sz="1800">
              <a:noFill/>
              <a:latin typeface="Poppins Medium" pitchFamily="2" charset="77"/>
              <a:cs typeface="Poppins Medium" pitchFamily="2" charset="77"/>
            </a:endParaRPr>
          </a:p>
          <a:p>
            <a:pPr algn="ctr">
              <a:lnSpc>
                <a:spcPct val="150000"/>
              </a:lnSpc>
              <a:spcBef>
                <a:spcPts val="0"/>
              </a:spcBef>
            </a:pPr>
            <a:endParaRPr lang="en-US" sz="1400">
              <a:no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33" name="Audio 32">
            <a:extLst>
              <a:ext uri="{FF2B5EF4-FFF2-40B4-BE49-F238E27FC236}">
                <a16:creationId xmlns:a16="http://schemas.microsoft.com/office/drawing/2014/main" id="{C8A3A12C-BA00-1C35-244E-AEB0C1E4783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073704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45131">
        <p159:morph option="byObject"/>
      </p:transition>
    </mc:Choice>
    <mc:Fallback xmlns="">
      <p:transition advTm="451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9187816" y="955077"/>
            <a:ext cx="2579256" cy="2579256"/>
          </a:xfrm>
          <a:prstGeom prst="roundRect">
            <a:avLst>
              <a:gd name="adj" fmla="val 50000"/>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625"/>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975729"/>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Cleaning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Engineering</a:t>
            </a:r>
            <a:endParaRPr lang="en-US" sz="1400">
              <a:no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Pre-processing</a:t>
            </a:r>
            <a:endParaRPr lang="en-US" sz="1800">
              <a:noFill/>
              <a:latin typeface="Poppins Medium" pitchFamily="2" charset="77"/>
              <a:cs typeface="Poppins Medium" pitchFamily="2" charset="77"/>
            </a:endParaRPr>
          </a:p>
          <a:p>
            <a:pPr algn="ctr">
              <a:lnSpc>
                <a:spcPct val="150000"/>
              </a:lnSpc>
              <a:spcBef>
                <a:spcPts val="0"/>
              </a:spcBef>
            </a:pPr>
            <a:endParaRPr lang="en-US" sz="1400">
              <a:no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18" name="Audio 17">
            <a:extLst>
              <a:ext uri="{FF2B5EF4-FFF2-40B4-BE49-F238E27FC236}">
                <a16:creationId xmlns:a16="http://schemas.microsoft.com/office/drawing/2014/main" id="{72D2ABAB-7B02-BA2E-6C01-86D51F97530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662729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8529">
        <p159:morph option="byObject"/>
      </p:transition>
    </mc:Choice>
    <mc:Fallback xmlns="">
      <p:transition advTm="1852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0" name="Oval 9">
            <a:extLst>
              <a:ext uri="{FF2B5EF4-FFF2-40B4-BE49-F238E27FC236}">
                <a16:creationId xmlns:a16="http://schemas.microsoft.com/office/drawing/2014/main" id="{499B999A-8486-D9C3-246C-C0D63BC99369}"/>
              </a:ext>
            </a:extLst>
          </p:cNvPr>
          <p:cNvSpPr/>
          <p:nvPr/>
        </p:nvSpPr>
        <p:spPr>
          <a:xfrm>
            <a:off x="5039487" y="2542638"/>
            <a:ext cx="1772724" cy="1772724"/>
          </a:xfrm>
          <a:prstGeom prst="ellipse">
            <a:avLst/>
          </a:prstGeom>
          <a:blipFill>
            <a:blip r:embed="rId6"/>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PROJECT MEMBERS</a:t>
            </a:r>
          </a:p>
        </p:txBody>
      </p:sp>
      <p:sp>
        <p:nvSpPr>
          <p:cNvPr id="16" name="Oval 15">
            <a:extLst>
              <a:ext uri="{FF2B5EF4-FFF2-40B4-BE49-F238E27FC236}">
                <a16:creationId xmlns:a16="http://schemas.microsoft.com/office/drawing/2014/main" id="{7BF91768-7E15-97C0-A238-2B80AD18BBAB}"/>
              </a:ext>
            </a:extLst>
          </p:cNvPr>
          <p:cNvSpPr/>
          <p:nvPr/>
        </p:nvSpPr>
        <p:spPr>
          <a:xfrm>
            <a:off x="5039487" y="2539296"/>
            <a:ext cx="1772724" cy="1772724"/>
          </a:xfrm>
          <a:prstGeom prst="ellipse">
            <a:avLst/>
          </a:prstGeom>
          <a:blipFill>
            <a:blip r:embed="rId7"/>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EF4C6050-8F81-5D55-CE69-F745C3CD71EC}"/>
              </a:ext>
            </a:extLst>
          </p:cNvPr>
          <p:cNvSpPr/>
          <p:nvPr/>
        </p:nvSpPr>
        <p:spPr>
          <a:xfrm>
            <a:off x="5039487" y="2545980"/>
            <a:ext cx="1772724" cy="1772724"/>
          </a:xfrm>
          <a:prstGeom prst="ellipse">
            <a:avLst/>
          </a:prstGeom>
          <a:blipFill>
            <a:blip r:embed="rId8"/>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727957C1-13F3-FF27-89C6-58C6C76B07E3}"/>
              </a:ext>
            </a:extLst>
          </p:cNvPr>
          <p:cNvSpPr/>
          <p:nvPr/>
        </p:nvSpPr>
        <p:spPr>
          <a:xfrm>
            <a:off x="5039487" y="2535954"/>
            <a:ext cx="1772724" cy="1772724"/>
          </a:xfrm>
          <a:prstGeom prst="ellipse">
            <a:avLst/>
          </a:prstGeom>
          <a:blipFill>
            <a:blip r:embed="rId9"/>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Audio 24">
            <a:extLst>
              <a:ext uri="{FF2B5EF4-FFF2-40B4-BE49-F238E27FC236}">
                <a16:creationId xmlns:a16="http://schemas.microsoft.com/office/drawing/2014/main" id="{D16E5377-528C-C159-2D79-819324DFC1D5}"/>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47655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048">
        <p159:morph option="byObject"/>
      </p:transition>
    </mc:Choice>
    <mc:Fallback xmlns="">
      <p:transition advTm="20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512616" y="3534333"/>
            <a:ext cx="2579256" cy="2579256"/>
          </a:xfrm>
          <a:prstGeom prst="roundRect">
            <a:avLst>
              <a:gd name="adj" fmla="val 50000"/>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626"/>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97183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Cleaning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Engineering</a:t>
            </a:r>
            <a:endParaRPr lang="en-US" sz="1400">
              <a:no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238745"/>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Pre-processing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33" name="Audio 32">
            <a:extLst>
              <a:ext uri="{FF2B5EF4-FFF2-40B4-BE49-F238E27FC236}">
                <a16:creationId xmlns:a16="http://schemas.microsoft.com/office/drawing/2014/main" id="{A38098E2-BDD5-72CA-369D-1939EB5915E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157672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63041">
        <p159:morph option="byObject"/>
      </p:transition>
    </mc:Choice>
    <mc:Fallback xmlns="">
      <p:transition advTm="630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3516744" y="3534333"/>
            <a:ext cx="2579256" cy="2579256"/>
          </a:xfrm>
          <a:prstGeom prst="roundRect">
            <a:avLst>
              <a:gd name="adj" fmla="val 50000"/>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83523"/>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975729"/>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Cleaning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24721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Engineering</a:t>
            </a:r>
            <a:endParaRPr lang="en-US" sz="1400">
              <a:solidFill>
                <a:schemeClr val="bg1"/>
              </a:solid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12616" y="424721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Pre-processing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9552" y="3767653"/>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1025" name="Audio 1024">
            <a:hlinkClick r:id="" action="ppaction://media"/>
            <a:extLst>
              <a:ext uri="{FF2B5EF4-FFF2-40B4-BE49-F238E27FC236}">
                <a16:creationId xmlns:a16="http://schemas.microsoft.com/office/drawing/2014/main" id="{BE374802-ED0E-AB0B-B305-2BE1A999594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625627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58373">
        <p159:morph option="byObject"/>
      </p:transition>
    </mc:Choice>
    <mc:Fallback xmlns="">
      <p:transition advTm="583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2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6426199" y="3534333"/>
            <a:ext cx="2579256" cy="2579256"/>
          </a:xfrm>
          <a:prstGeom prst="roundRect">
            <a:avLst>
              <a:gd name="adj" fmla="val 50000"/>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709"/>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971915"/>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Cleaning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237975"/>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Engineering</a:t>
            </a:r>
            <a:endParaRPr lang="en-US" sz="1400">
              <a:solidFill>
                <a:schemeClr val="bg1"/>
              </a:solid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12616" y="4231866"/>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Pre-processing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187872" y="389239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noFill/>
                <a:latin typeface="Poppins" pitchFamily="2" charset="77"/>
                <a:cs typeface="Poppins" pitchFamily="2" charset="77"/>
              </a:rPr>
              <a:t>Function</a:t>
            </a:r>
          </a:p>
        </p:txBody>
      </p:sp>
      <p:pic>
        <p:nvPicPr>
          <p:cNvPr id="43" name="Audio 42">
            <a:hlinkClick r:id="" action="ppaction://media"/>
            <a:extLst>
              <a:ext uri="{FF2B5EF4-FFF2-40B4-BE49-F238E27FC236}">
                <a16:creationId xmlns:a16="http://schemas.microsoft.com/office/drawing/2014/main" id="{8F1C1EE2-726E-B97E-B299-62B86DAAD8B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951032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44891">
        <p159:morph option="byObject"/>
      </p:transition>
    </mc:Choice>
    <mc:Fallback xmlns="">
      <p:transition advTm="4489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13">
            <a:extLst>
              <a:ext uri="{FF2B5EF4-FFF2-40B4-BE49-F238E27FC236}">
                <a16:creationId xmlns:a16="http://schemas.microsoft.com/office/drawing/2014/main" id="{B76FCE44-C67B-4336-396C-656650C601AE}"/>
              </a:ext>
            </a:extLst>
          </p:cNvPr>
          <p:cNvSpPr/>
          <p:nvPr/>
        </p:nvSpPr>
        <p:spPr>
          <a:xfrm>
            <a:off x="9187816" y="3534333"/>
            <a:ext cx="2579256" cy="2579256"/>
          </a:xfrm>
          <a:prstGeom prst="roundRect">
            <a:avLst>
              <a:gd name="adj" fmla="val 50000"/>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1" y="113565"/>
            <a:ext cx="10515600" cy="937202"/>
          </a:xfrm>
        </p:spPr>
        <p:txBody>
          <a:bodyPr/>
          <a:lstStyle/>
          <a:p>
            <a:pPr algn="ctr"/>
            <a:r>
              <a:rPr lang="en-US" b="1">
                <a:solidFill>
                  <a:schemeClr val="bg1"/>
                </a:solidFill>
                <a:latin typeface="Poppins ExtraBold" pitchFamily="2" charset="77"/>
                <a:cs typeface="Poppins ExtraBold" pitchFamily="2" charset="77"/>
              </a:rPr>
              <a:t>METHODOLOGY</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505667" y="1619491"/>
            <a:ext cx="2579256" cy="1704177"/>
          </a:xfrm>
        </p:spPr>
        <p:txBody>
          <a:bodyPr>
            <a:noAutofit/>
          </a:bodyPr>
          <a:lstStyle/>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Data Acquisition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&amp; </a:t>
            </a:r>
          </a:p>
          <a:p>
            <a:pPr marL="0" indent="0" algn="ctr">
              <a:lnSpc>
                <a:spcPct val="150000"/>
              </a:lnSpc>
              <a:spcBef>
                <a:spcPts val="0"/>
              </a:spcBef>
              <a:buNone/>
            </a:pPr>
            <a:r>
              <a:rPr lang="en-US" sz="1800" b="1" u="none" strike="noStrike">
                <a:solidFill>
                  <a:schemeClr val="bg1"/>
                </a:solidFill>
                <a:effectLst/>
                <a:latin typeface="Poppins" pitchFamily="2" charset="77"/>
                <a:cs typeface="Poppins" pitchFamily="2" charset="77"/>
              </a:rPr>
              <a:t>Transformation</a:t>
            </a:r>
            <a:endParaRPr lang="en-US" sz="1800" u="none" strike="noStrike">
              <a:solidFill>
                <a:schemeClr val="bg1"/>
              </a:solidFill>
              <a:effectLst/>
              <a:latin typeface="Poppins Medium" pitchFamily="2" charset="77"/>
              <a:cs typeface="Poppins Medium" pitchFamily="2" charset="77"/>
            </a:endParaRPr>
          </a:p>
          <a:p>
            <a:pPr algn="ct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4" name="Content Placeholder 1">
            <a:extLst>
              <a:ext uri="{FF2B5EF4-FFF2-40B4-BE49-F238E27FC236}">
                <a16:creationId xmlns:a16="http://schemas.microsoft.com/office/drawing/2014/main" id="{F4B28835-DD4E-C22D-C76A-38D8F5E59AA4}"/>
              </a:ext>
            </a:extLst>
          </p:cNvPr>
          <p:cNvSpPr txBox="1">
            <a:spLocks/>
          </p:cNvSpPr>
          <p:nvPr/>
        </p:nvSpPr>
        <p:spPr>
          <a:xfrm>
            <a:off x="3590570" y="1979709"/>
            <a:ext cx="2579256"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rtl="0" fontAlgn="base">
              <a:lnSpc>
                <a:spcPct val="150000"/>
              </a:lnSpc>
              <a:spcBef>
                <a:spcPts val="0"/>
              </a:spcBef>
              <a:spcAft>
                <a:spcPts val="0"/>
              </a:spcAft>
              <a:buNone/>
            </a:pPr>
            <a:r>
              <a:rPr lang="en-US" sz="1800" b="1" i="0" u="none" strike="noStrike">
                <a:solidFill>
                  <a:schemeClr val="bg1"/>
                </a:solidFill>
                <a:effectLst/>
                <a:latin typeface="Poppins" pitchFamily="2" charset="77"/>
                <a:cs typeface="Poppins" pitchFamily="2" charset="77"/>
              </a:rPr>
              <a:t>Data Normalization</a:t>
            </a:r>
            <a:endParaRPr lang="en-US" sz="1800" b="0" i="0" u="none" strike="noStrike">
              <a:solidFill>
                <a:schemeClr val="bg1"/>
              </a:solidFill>
              <a:effectLst/>
              <a:latin typeface="Poppins" pitchFamily="2" charset="77"/>
              <a:cs typeface="Poppins" pitchFamily="2" charset="77"/>
            </a:endParaRPr>
          </a:p>
        </p:txBody>
      </p:sp>
      <p:sp>
        <p:nvSpPr>
          <p:cNvPr id="5" name="Content Placeholder 1">
            <a:extLst>
              <a:ext uri="{FF2B5EF4-FFF2-40B4-BE49-F238E27FC236}">
                <a16:creationId xmlns:a16="http://schemas.microsoft.com/office/drawing/2014/main" id="{445F3236-E97C-2AE3-E17C-FDDDC4B3C6F4}"/>
              </a:ext>
            </a:extLst>
          </p:cNvPr>
          <p:cNvSpPr txBox="1">
            <a:spLocks/>
          </p:cNvSpPr>
          <p:nvPr/>
        </p:nvSpPr>
        <p:spPr>
          <a:xfrm>
            <a:off x="6675473" y="1619491"/>
            <a:ext cx="2087415" cy="16963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base">
              <a:lnSpc>
                <a:spcPct val="150000"/>
              </a:lnSpc>
              <a:spcBef>
                <a:spcPts val="0"/>
              </a:spcBef>
              <a:buNone/>
            </a:pPr>
            <a:r>
              <a:rPr lang="en-US" sz="1800" b="1" u="none" strike="noStrike">
                <a:solidFill>
                  <a:schemeClr val="bg1"/>
                </a:solidFill>
                <a:effectLst/>
                <a:latin typeface="Poppins" pitchFamily="2" charset="77"/>
                <a:cs typeface="Poppins" pitchFamily="2" charset="77"/>
              </a:rPr>
              <a:t>Exploratory Data Analysis (EDA)</a:t>
            </a:r>
            <a:endParaRPr lang="en-US" sz="1800" u="none" strike="noStrike">
              <a:solidFill>
                <a:schemeClr val="bg1"/>
              </a:solidFill>
              <a:effectLst/>
              <a:latin typeface="Poppins Medium" pitchFamily="2" charset="77"/>
              <a:cs typeface="Poppins Medium" pitchFamily="2" charset="77"/>
            </a:endParaRPr>
          </a:p>
        </p:txBody>
      </p:sp>
      <p:sp>
        <p:nvSpPr>
          <p:cNvPr id="6" name="Content Placeholder 1">
            <a:extLst>
              <a:ext uri="{FF2B5EF4-FFF2-40B4-BE49-F238E27FC236}">
                <a16:creationId xmlns:a16="http://schemas.microsoft.com/office/drawing/2014/main" id="{886F6D95-73C1-E84A-5A3F-AD0EB714F4AE}"/>
              </a:ext>
            </a:extLst>
          </p:cNvPr>
          <p:cNvSpPr txBox="1">
            <a:spLocks/>
          </p:cNvSpPr>
          <p:nvPr/>
        </p:nvSpPr>
        <p:spPr>
          <a:xfrm>
            <a:off x="9187816" y="1971010"/>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Cleaning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7" name="Content Placeholder 1">
            <a:extLst>
              <a:ext uri="{FF2B5EF4-FFF2-40B4-BE49-F238E27FC236}">
                <a16:creationId xmlns:a16="http://schemas.microsoft.com/office/drawing/2014/main" id="{B311F9F7-C513-438A-89F6-61FD63BB66CF}"/>
              </a:ext>
            </a:extLst>
          </p:cNvPr>
          <p:cNvSpPr txBox="1">
            <a:spLocks/>
          </p:cNvSpPr>
          <p:nvPr/>
        </p:nvSpPr>
        <p:spPr>
          <a:xfrm>
            <a:off x="3516744" y="4234848"/>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Feature</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Engineering</a:t>
            </a:r>
            <a:endParaRPr lang="en-US" sz="1400">
              <a:solidFill>
                <a:schemeClr val="bg1"/>
              </a:solidFill>
              <a:latin typeface="Poppins Medium" pitchFamily="2" charset="77"/>
              <a:cs typeface="Poppins Medium" pitchFamily="2" charset="77"/>
            </a:endParaRPr>
          </a:p>
        </p:txBody>
      </p:sp>
      <p:sp>
        <p:nvSpPr>
          <p:cNvPr id="8" name="Content Placeholder 1">
            <a:extLst>
              <a:ext uri="{FF2B5EF4-FFF2-40B4-BE49-F238E27FC236}">
                <a16:creationId xmlns:a16="http://schemas.microsoft.com/office/drawing/2014/main" id="{54FE08D2-A39E-D7A3-2385-DAFC53E0195E}"/>
              </a:ext>
            </a:extLst>
          </p:cNvPr>
          <p:cNvSpPr txBox="1">
            <a:spLocks/>
          </p:cNvSpPr>
          <p:nvPr/>
        </p:nvSpPr>
        <p:spPr>
          <a:xfrm>
            <a:off x="505667" y="4234847"/>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Data </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Pre-processing</a:t>
            </a:r>
            <a:endParaRPr lang="en-US" sz="1800">
              <a:solidFill>
                <a:schemeClr val="bg1"/>
              </a:solidFill>
              <a:latin typeface="Poppins Medium" pitchFamily="2" charset="77"/>
              <a:cs typeface="Poppins Medium" pitchFamily="2" charset="77"/>
            </a:endParaRPr>
          </a:p>
          <a:p>
            <a:pPr algn="ctr">
              <a:lnSpc>
                <a:spcPct val="150000"/>
              </a:lnSpc>
              <a:spcBef>
                <a:spcPts val="0"/>
              </a:spcBef>
            </a:pPr>
            <a:endParaRPr lang="en-US" sz="1400">
              <a:solidFill>
                <a:schemeClr val="bg1"/>
              </a:solidFill>
              <a:latin typeface="Poppins Medium" pitchFamily="2" charset="77"/>
              <a:cs typeface="Poppins Medium" pitchFamily="2" charset="77"/>
            </a:endParaRPr>
          </a:p>
        </p:txBody>
      </p:sp>
      <p:sp>
        <p:nvSpPr>
          <p:cNvPr id="10" name="Content Placeholder 1">
            <a:extLst>
              <a:ext uri="{FF2B5EF4-FFF2-40B4-BE49-F238E27FC236}">
                <a16:creationId xmlns:a16="http://schemas.microsoft.com/office/drawing/2014/main" id="{75F7882D-3C66-7EB1-BC31-8311CD0A10C4}"/>
              </a:ext>
            </a:extLst>
          </p:cNvPr>
          <p:cNvSpPr txBox="1">
            <a:spLocks/>
          </p:cNvSpPr>
          <p:nvPr/>
        </p:nvSpPr>
        <p:spPr>
          <a:xfrm>
            <a:off x="6426199" y="403018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Model Training</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&amp;</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Testing</a:t>
            </a:r>
          </a:p>
        </p:txBody>
      </p:sp>
      <p:sp>
        <p:nvSpPr>
          <p:cNvPr id="13" name="Content Placeholder 1">
            <a:extLst>
              <a:ext uri="{FF2B5EF4-FFF2-40B4-BE49-F238E27FC236}">
                <a16:creationId xmlns:a16="http://schemas.microsoft.com/office/drawing/2014/main" id="{1DED420C-2F70-D2CB-086B-BB76C0380CDE}"/>
              </a:ext>
            </a:extLst>
          </p:cNvPr>
          <p:cNvSpPr txBox="1">
            <a:spLocks/>
          </p:cNvSpPr>
          <p:nvPr/>
        </p:nvSpPr>
        <p:spPr>
          <a:xfrm>
            <a:off x="9215524" y="4080552"/>
            <a:ext cx="2579256" cy="170417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Answer</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Extraction</a:t>
            </a:r>
          </a:p>
          <a:p>
            <a:pPr marL="0" indent="0" algn="ctr">
              <a:lnSpc>
                <a:spcPct val="150000"/>
              </a:lnSpc>
              <a:spcBef>
                <a:spcPts val="0"/>
              </a:spcBef>
              <a:buFont typeface="Arial" panose="020B0604020202020204" pitchFamily="34" charset="0"/>
              <a:buNone/>
            </a:pPr>
            <a:r>
              <a:rPr lang="en-US" sz="1800" b="1">
                <a:solidFill>
                  <a:schemeClr val="bg1"/>
                </a:solidFill>
                <a:latin typeface="Poppins" pitchFamily="2" charset="77"/>
                <a:cs typeface="Poppins" pitchFamily="2" charset="77"/>
              </a:rPr>
              <a:t>Function</a:t>
            </a:r>
          </a:p>
        </p:txBody>
      </p:sp>
      <p:pic>
        <p:nvPicPr>
          <p:cNvPr id="25" name="Audio 24">
            <a:hlinkClick r:id="" action="ppaction://media"/>
            <a:extLst>
              <a:ext uri="{FF2B5EF4-FFF2-40B4-BE49-F238E27FC236}">
                <a16:creationId xmlns:a16="http://schemas.microsoft.com/office/drawing/2014/main" id="{0FB3CC60-FA0E-BF05-289C-A199CAFE6D2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58137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7445">
        <p159:morph option="byObject"/>
      </p:transition>
    </mc:Choice>
    <mc:Fallback xmlns="">
      <p:transition advTm="2744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a:cs typeface="Poppins ExtraBold"/>
              </a:rPr>
              <a:t>RESULTS</a:t>
            </a:r>
            <a:endParaRPr lang="en-US" b="1">
              <a:solidFill>
                <a:schemeClr val="bg1"/>
              </a:solidFill>
              <a:latin typeface="Poppins ExtraBold" pitchFamily="2" charset="77"/>
              <a:cs typeface="Poppins ExtraBold" pitchFamily="2" charset="77"/>
            </a:endParaRPr>
          </a:p>
        </p:txBody>
      </p:sp>
      <p:pic>
        <p:nvPicPr>
          <p:cNvPr id="31" name="Audio 30">
            <a:hlinkClick r:id="" action="ppaction://media"/>
            <a:extLst>
              <a:ext uri="{FF2B5EF4-FFF2-40B4-BE49-F238E27FC236}">
                <a16:creationId xmlns:a16="http://schemas.microsoft.com/office/drawing/2014/main" id="{0427AE00-11B8-E1BE-9CA7-BC1C783382A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058388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3807">
        <p159:morph option="byObject"/>
      </p:transition>
    </mc:Choice>
    <mc:Fallback xmlns="">
      <p:transition advTm="138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1305"/>
            <a:ext cx="10515600" cy="779463"/>
          </a:xfrm>
        </p:spPr>
        <p:txBody>
          <a:bodyPr/>
          <a:lstStyle/>
          <a:p>
            <a:pPr algn="ctr"/>
            <a:r>
              <a:rPr lang="en-US" b="1">
                <a:solidFill>
                  <a:schemeClr val="bg1"/>
                </a:solidFill>
                <a:latin typeface="Poppins ExtraBold"/>
                <a:cs typeface="Poppins ExtraBold"/>
              </a:rPr>
              <a:t>RESULTS</a:t>
            </a:r>
            <a:endParaRPr lang="en-US" b="1">
              <a:solidFill>
                <a:schemeClr val="bg1"/>
              </a:solidFill>
              <a:latin typeface="Poppins ExtraBold" pitchFamily="2" charset="77"/>
              <a:cs typeface="Poppins ExtraBold" pitchFamily="2" charset="77"/>
            </a:endParaRPr>
          </a:p>
        </p:txBody>
      </p:sp>
      <p:graphicFrame>
        <p:nvGraphicFramePr>
          <p:cNvPr id="3" name="Content Placeholder 2">
            <a:extLst>
              <a:ext uri="{FF2B5EF4-FFF2-40B4-BE49-F238E27FC236}">
                <a16:creationId xmlns:a16="http://schemas.microsoft.com/office/drawing/2014/main" id="{2911631B-1847-B673-BD8E-5242337743AC}"/>
              </a:ext>
            </a:extLst>
          </p:cNvPr>
          <p:cNvGraphicFramePr>
            <a:graphicFrameLocks noGrp="1"/>
          </p:cNvGraphicFramePr>
          <p:nvPr>
            <p:ph idx="1"/>
            <p:extLst>
              <p:ext uri="{D42A27DB-BD31-4B8C-83A1-F6EECF244321}">
                <p14:modId xmlns:p14="http://schemas.microsoft.com/office/powerpoint/2010/main" val="1022089619"/>
              </p:ext>
            </p:extLst>
          </p:nvPr>
        </p:nvGraphicFramePr>
        <p:xfrm>
          <a:off x="2808625" y="2920098"/>
          <a:ext cx="6255577" cy="3383833"/>
        </p:xfrm>
        <a:graphic>
          <a:graphicData uri="http://schemas.openxmlformats.org/drawingml/2006/table">
            <a:tbl>
              <a:tblPr>
                <a:tableStyleId>{D113A9D2-9D6B-4929-AA2D-F23B5EE8CBE7}</a:tableStyleId>
              </a:tblPr>
              <a:tblGrid>
                <a:gridCol w="1454786">
                  <a:extLst>
                    <a:ext uri="{9D8B030D-6E8A-4147-A177-3AD203B41FA5}">
                      <a16:colId xmlns:a16="http://schemas.microsoft.com/office/drawing/2014/main" val="417403076"/>
                    </a:ext>
                  </a:extLst>
                </a:gridCol>
                <a:gridCol w="1265662">
                  <a:extLst>
                    <a:ext uri="{9D8B030D-6E8A-4147-A177-3AD203B41FA5}">
                      <a16:colId xmlns:a16="http://schemas.microsoft.com/office/drawing/2014/main" val="672125456"/>
                    </a:ext>
                  </a:extLst>
                </a:gridCol>
                <a:gridCol w="1120185">
                  <a:extLst>
                    <a:ext uri="{9D8B030D-6E8A-4147-A177-3AD203B41FA5}">
                      <a16:colId xmlns:a16="http://schemas.microsoft.com/office/drawing/2014/main" val="3730814675"/>
                    </a:ext>
                  </a:extLst>
                </a:gridCol>
                <a:gridCol w="1207472">
                  <a:extLst>
                    <a:ext uri="{9D8B030D-6E8A-4147-A177-3AD203B41FA5}">
                      <a16:colId xmlns:a16="http://schemas.microsoft.com/office/drawing/2014/main" val="3646750841"/>
                    </a:ext>
                  </a:extLst>
                </a:gridCol>
                <a:gridCol w="1207472">
                  <a:extLst>
                    <a:ext uri="{9D8B030D-6E8A-4147-A177-3AD203B41FA5}">
                      <a16:colId xmlns:a16="http://schemas.microsoft.com/office/drawing/2014/main" val="2095750068"/>
                    </a:ext>
                  </a:extLst>
                </a:gridCol>
              </a:tblGrid>
              <a:tr h="470381">
                <a:tc>
                  <a:txBody>
                    <a:bodyPr/>
                    <a:lstStyle/>
                    <a:p>
                      <a:pPr algn="just" rtl="0" fontAlgn="t">
                        <a:spcBef>
                          <a:spcPts val="0"/>
                        </a:spcBef>
                        <a:spcAft>
                          <a:spcPts val="0"/>
                        </a:spcAft>
                      </a:pPr>
                      <a:r>
                        <a:rPr lang="en-US" sz="1600" b="1" u="none" strike="noStrike">
                          <a:solidFill>
                            <a:schemeClr val="bg1"/>
                          </a:solidFill>
                          <a:effectLst/>
                        </a:rPr>
                        <a:t> </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1" u="none" strike="noStrike">
                          <a:solidFill>
                            <a:schemeClr val="bg1"/>
                          </a:solidFill>
                          <a:effectLst/>
                        </a:rPr>
                        <a:t>Precision</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1" u="none" strike="noStrike">
                          <a:solidFill>
                            <a:schemeClr val="bg1"/>
                          </a:solidFill>
                          <a:effectLst/>
                        </a:rPr>
                        <a:t>Recall</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1" u="none" strike="noStrike">
                          <a:solidFill>
                            <a:schemeClr val="bg1"/>
                          </a:solidFill>
                          <a:effectLst/>
                        </a:rPr>
                        <a:t>F1-score</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1" u="none" strike="noStrike">
                          <a:solidFill>
                            <a:schemeClr val="bg1"/>
                          </a:solidFill>
                          <a:effectLst/>
                        </a:rPr>
                        <a:t>Support</a:t>
                      </a:r>
                      <a:endParaRPr lang="en-US" sz="2700">
                        <a:solidFill>
                          <a:schemeClr val="bg1"/>
                        </a:solidFill>
                        <a:effectLst/>
                      </a:endParaRPr>
                    </a:p>
                  </a:txBody>
                  <a:tcPr marL="96986" marR="96986" marT="96986" marB="96986"/>
                </a:tc>
                <a:extLst>
                  <a:ext uri="{0D108BD9-81ED-4DB2-BD59-A6C34878D82A}">
                    <a16:rowId xmlns:a16="http://schemas.microsoft.com/office/drawing/2014/main" val="1110609178"/>
                  </a:ext>
                </a:extLst>
              </a:tr>
              <a:tr h="470381">
                <a:tc>
                  <a:txBody>
                    <a:bodyPr/>
                    <a:lstStyle/>
                    <a:p>
                      <a:pPr algn="just" rtl="0" fontAlgn="t">
                        <a:spcBef>
                          <a:spcPts val="0"/>
                        </a:spcBef>
                        <a:spcAft>
                          <a:spcPts val="0"/>
                        </a:spcAft>
                      </a:pPr>
                      <a:r>
                        <a:rPr lang="en-US" sz="1600" b="0" u="none" strike="noStrike">
                          <a:solidFill>
                            <a:schemeClr val="bg1"/>
                          </a:solidFill>
                          <a:effectLst/>
                        </a:rPr>
                        <a:t>0</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0.55</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0.32</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0.41</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6036</a:t>
                      </a:r>
                      <a:endParaRPr lang="en-US" sz="2700">
                        <a:solidFill>
                          <a:schemeClr val="bg1"/>
                        </a:solidFill>
                        <a:effectLst/>
                      </a:endParaRPr>
                    </a:p>
                  </a:txBody>
                  <a:tcPr marL="96986" marR="96986" marT="96986" marB="96986"/>
                </a:tc>
                <a:extLst>
                  <a:ext uri="{0D108BD9-81ED-4DB2-BD59-A6C34878D82A}">
                    <a16:rowId xmlns:a16="http://schemas.microsoft.com/office/drawing/2014/main" val="2862719096"/>
                  </a:ext>
                </a:extLst>
              </a:tr>
              <a:tr h="470381">
                <a:tc>
                  <a:txBody>
                    <a:bodyPr/>
                    <a:lstStyle/>
                    <a:p>
                      <a:pPr algn="just" rtl="0" fontAlgn="t">
                        <a:spcBef>
                          <a:spcPts val="0"/>
                        </a:spcBef>
                        <a:spcAft>
                          <a:spcPts val="0"/>
                        </a:spcAft>
                      </a:pPr>
                      <a:r>
                        <a:rPr lang="en-US" sz="1600" b="0" u="none" strike="noStrike">
                          <a:solidFill>
                            <a:schemeClr val="bg1"/>
                          </a:solidFill>
                          <a:effectLst/>
                        </a:rPr>
                        <a:t>1</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0.71</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0.86</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0.78</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11484</a:t>
                      </a:r>
                      <a:endParaRPr lang="en-US" sz="2700">
                        <a:solidFill>
                          <a:schemeClr val="bg1"/>
                        </a:solidFill>
                        <a:effectLst/>
                      </a:endParaRPr>
                    </a:p>
                  </a:txBody>
                  <a:tcPr marL="96986" marR="96986" marT="96986" marB="96986"/>
                </a:tc>
                <a:extLst>
                  <a:ext uri="{0D108BD9-81ED-4DB2-BD59-A6C34878D82A}">
                    <a16:rowId xmlns:a16="http://schemas.microsoft.com/office/drawing/2014/main" val="617010589"/>
                  </a:ext>
                </a:extLst>
              </a:tr>
              <a:tr h="1031928">
                <a:tc>
                  <a:txBody>
                    <a:bodyPr/>
                    <a:lstStyle/>
                    <a:p>
                      <a:pPr algn="just" rtl="0" fontAlgn="t">
                        <a:spcBef>
                          <a:spcPts val="0"/>
                        </a:spcBef>
                        <a:spcAft>
                          <a:spcPts val="0"/>
                        </a:spcAft>
                      </a:pPr>
                      <a:r>
                        <a:rPr lang="en-US" sz="1600" b="0" u="none" strike="noStrike">
                          <a:solidFill>
                            <a:schemeClr val="bg1"/>
                          </a:solidFill>
                          <a:effectLst/>
                        </a:rPr>
                        <a:t>Accuracy</a:t>
                      </a:r>
                      <a:endParaRPr lang="en-US" sz="2700">
                        <a:solidFill>
                          <a:schemeClr val="bg1"/>
                        </a:solidFill>
                        <a:effectLst/>
                      </a:endParaRPr>
                    </a:p>
                  </a:txBody>
                  <a:tcPr marL="96986" marR="96986" marT="96986" marB="96986"/>
                </a:tc>
                <a:tc>
                  <a:txBody>
                    <a:bodyPr/>
                    <a:lstStyle/>
                    <a:p>
                      <a:pPr fontAlgn="t"/>
                      <a:br>
                        <a:rPr lang="en-US" sz="2700">
                          <a:solidFill>
                            <a:schemeClr val="bg1"/>
                          </a:solidFill>
                          <a:effectLst/>
                        </a:rPr>
                      </a:br>
                      <a:endParaRPr lang="en-US" sz="2700">
                        <a:solidFill>
                          <a:schemeClr val="bg1"/>
                        </a:solidFill>
                        <a:effectLst/>
                      </a:endParaRPr>
                    </a:p>
                  </a:txBody>
                  <a:tcPr marL="96986" marR="96986" marT="96986" marB="96986"/>
                </a:tc>
                <a:tc>
                  <a:txBody>
                    <a:bodyPr/>
                    <a:lstStyle/>
                    <a:p>
                      <a:pPr fontAlgn="t"/>
                      <a:br>
                        <a:rPr lang="en-US" sz="2700">
                          <a:solidFill>
                            <a:schemeClr val="bg1"/>
                          </a:solidFill>
                          <a:effectLst/>
                        </a:rPr>
                      </a:b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0.68</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17520</a:t>
                      </a:r>
                      <a:endParaRPr lang="en-US" sz="2700">
                        <a:solidFill>
                          <a:schemeClr val="bg1"/>
                        </a:solidFill>
                        <a:effectLst/>
                      </a:endParaRPr>
                    </a:p>
                  </a:txBody>
                  <a:tcPr marL="96986" marR="96986" marT="96986" marB="96986"/>
                </a:tc>
                <a:extLst>
                  <a:ext uri="{0D108BD9-81ED-4DB2-BD59-A6C34878D82A}">
                    <a16:rowId xmlns:a16="http://schemas.microsoft.com/office/drawing/2014/main" val="1106038151"/>
                  </a:ext>
                </a:extLst>
              </a:tr>
              <a:tr h="470381">
                <a:tc>
                  <a:txBody>
                    <a:bodyPr/>
                    <a:lstStyle/>
                    <a:p>
                      <a:pPr algn="just" rtl="0" fontAlgn="t">
                        <a:spcBef>
                          <a:spcPts val="0"/>
                        </a:spcBef>
                        <a:spcAft>
                          <a:spcPts val="0"/>
                        </a:spcAft>
                      </a:pPr>
                      <a:r>
                        <a:rPr lang="en-US" sz="1600" b="0" u="none" strike="noStrike">
                          <a:solidFill>
                            <a:schemeClr val="bg1"/>
                          </a:solidFill>
                          <a:effectLst/>
                        </a:rPr>
                        <a:t>Macro avg</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0.63</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0.59</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0.59</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17520</a:t>
                      </a:r>
                      <a:endParaRPr lang="en-US" sz="2700">
                        <a:solidFill>
                          <a:schemeClr val="bg1"/>
                        </a:solidFill>
                        <a:effectLst/>
                      </a:endParaRPr>
                    </a:p>
                  </a:txBody>
                  <a:tcPr marL="96986" marR="96986" marT="96986" marB="96986"/>
                </a:tc>
                <a:extLst>
                  <a:ext uri="{0D108BD9-81ED-4DB2-BD59-A6C34878D82A}">
                    <a16:rowId xmlns:a16="http://schemas.microsoft.com/office/drawing/2014/main" val="437221845"/>
                  </a:ext>
                </a:extLst>
              </a:tr>
              <a:tr h="470381">
                <a:tc>
                  <a:txBody>
                    <a:bodyPr/>
                    <a:lstStyle/>
                    <a:p>
                      <a:pPr algn="just" rtl="0" fontAlgn="t">
                        <a:spcBef>
                          <a:spcPts val="0"/>
                        </a:spcBef>
                        <a:spcAft>
                          <a:spcPts val="0"/>
                        </a:spcAft>
                      </a:pPr>
                      <a:r>
                        <a:rPr lang="en-US" sz="1600" b="0" u="none" strike="noStrike">
                          <a:solidFill>
                            <a:schemeClr val="bg1"/>
                          </a:solidFill>
                          <a:effectLst/>
                        </a:rPr>
                        <a:t>Weighted avg</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0.65</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0.68</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0.65</a:t>
                      </a:r>
                      <a:endParaRPr lang="en-US" sz="2700">
                        <a:solidFill>
                          <a:schemeClr val="bg1"/>
                        </a:solidFill>
                        <a:effectLst/>
                      </a:endParaRPr>
                    </a:p>
                  </a:txBody>
                  <a:tcPr marL="96986" marR="96986" marT="96986" marB="96986"/>
                </a:tc>
                <a:tc>
                  <a:txBody>
                    <a:bodyPr/>
                    <a:lstStyle/>
                    <a:p>
                      <a:pPr algn="just" rtl="0" fontAlgn="t">
                        <a:spcBef>
                          <a:spcPts val="0"/>
                        </a:spcBef>
                        <a:spcAft>
                          <a:spcPts val="0"/>
                        </a:spcAft>
                      </a:pPr>
                      <a:r>
                        <a:rPr lang="en-US" sz="1600" b="0" u="none" strike="noStrike">
                          <a:solidFill>
                            <a:schemeClr val="bg1"/>
                          </a:solidFill>
                          <a:effectLst/>
                        </a:rPr>
                        <a:t>17520</a:t>
                      </a:r>
                      <a:endParaRPr lang="en-US" sz="2700">
                        <a:solidFill>
                          <a:schemeClr val="bg1"/>
                        </a:solidFill>
                        <a:effectLst/>
                      </a:endParaRPr>
                    </a:p>
                  </a:txBody>
                  <a:tcPr marL="96986" marR="96986" marT="96986" marB="96986"/>
                </a:tc>
                <a:extLst>
                  <a:ext uri="{0D108BD9-81ED-4DB2-BD59-A6C34878D82A}">
                    <a16:rowId xmlns:a16="http://schemas.microsoft.com/office/drawing/2014/main" val="3558186247"/>
                  </a:ext>
                </a:extLst>
              </a:tr>
            </a:tbl>
          </a:graphicData>
        </a:graphic>
      </p:graphicFrame>
      <p:sp>
        <p:nvSpPr>
          <p:cNvPr id="4" name="Rectangle 1">
            <a:extLst>
              <a:ext uri="{FF2B5EF4-FFF2-40B4-BE49-F238E27FC236}">
                <a16:creationId xmlns:a16="http://schemas.microsoft.com/office/drawing/2014/main" id="{BF6D778B-3401-CBAC-604A-B60BAFA501D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TextBox 4">
            <a:extLst>
              <a:ext uri="{FF2B5EF4-FFF2-40B4-BE49-F238E27FC236}">
                <a16:creationId xmlns:a16="http://schemas.microsoft.com/office/drawing/2014/main" id="{1C480567-FC70-116A-7E21-C781F437CA4C}"/>
              </a:ext>
            </a:extLst>
          </p:cNvPr>
          <p:cNvSpPr txBox="1"/>
          <p:nvPr/>
        </p:nvSpPr>
        <p:spPr>
          <a:xfrm>
            <a:off x="838200" y="1070768"/>
            <a:ext cx="10679545" cy="1719702"/>
          </a:xfrm>
          <a:prstGeom prst="rect">
            <a:avLst/>
          </a:prstGeom>
          <a:noFill/>
        </p:spPr>
        <p:txBody>
          <a:bodyPr wrap="square" rtlCol="0">
            <a:spAutoFit/>
          </a:bodyPr>
          <a:lstStyle/>
          <a:p>
            <a:pPr>
              <a:lnSpc>
                <a:spcPct val="150000"/>
              </a:lnSpc>
            </a:pPr>
            <a:r>
              <a:rPr lang="en-US">
                <a:solidFill>
                  <a:schemeClr val="bg1"/>
                </a:solidFill>
                <a:latin typeface="Poppins" pitchFamily="2" charset="77"/>
                <a:cs typeface="Poppins" pitchFamily="2" charset="77"/>
              </a:rPr>
              <a:t>The F1 score produced by the baseline logistic regression model from Stanford was 51% whereas the F1 score produced by our model was 65%. This states that our model has </a:t>
            </a:r>
            <a:r>
              <a:rPr lang="en-US" sz="1800" b="0" i="0" u="none" strike="noStrike">
                <a:solidFill>
                  <a:schemeClr val="bg1"/>
                </a:solidFill>
                <a:effectLst/>
                <a:latin typeface="Poppins" pitchFamily="2" charset="77"/>
                <a:cs typeface="Poppins" pitchFamily="2" charset="77"/>
              </a:rPr>
              <a:t>a better performance in identifying the presence of an answer in the context as compared to identifying its absence</a:t>
            </a:r>
            <a:endParaRPr lang="en-US">
              <a:solidFill>
                <a:schemeClr val="bg1"/>
              </a:solidFill>
              <a:latin typeface="Poppins" pitchFamily="2" charset="77"/>
              <a:cs typeface="Poppins" pitchFamily="2" charset="77"/>
            </a:endParaRPr>
          </a:p>
        </p:txBody>
      </p:sp>
      <p:pic>
        <p:nvPicPr>
          <p:cNvPr id="40" name="Audio 39">
            <a:hlinkClick r:id="" action="ppaction://media"/>
            <a:extLst>
              <a:ext uri="{FF2B5EF4-FFF2-40B4-BE49-F238E27FC236}">
                <a16:creationId xmlns:a16="http://schemas.microsoft.com/office/drawing/2014/main" id="{351C1A31-38EE-1B0C-F0D0-08D1345DECE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21325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13247">
        <p159:morph option="byObject"/>
      </p:transition>
    </mc:Choice>
    <mc:Fallback xmlns="">
      <p:transition advTm="1132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pic>
        <p:nvPicPr>
          <p:cNvPr id="35" name="Audio 34">
            <a:hlinkClick r:id="" action="ppaction://media"/>
            <a:extLst>
              <a:ext uri="{FF2B5EF4-FFF2-40B4-BE49-F238E27FC236}">
                <a16:creationId xmlns:a16="http://schemas.microsoft.com/office/drawing/2014/main" id="{E8E6C2B3-421E-A354-85A5-E365D8F79CA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74064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6017">
        <p159:morph option="byObject"/>
      </p:transition>
    </mc:Choice>
    <mc:Fallback xmlns="">
      <p:transition advTm="601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838200" y="3252662"/>
            <a:ext cx="3149600" cy="703534"/>
          </a:xfrm>
          <a:prstGeom prst="roundRect">
            <a:avLst>
              <a:gd name="adj" fmla="val 50000"/>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TRADITIONAL ML MODELS</a:t>
            </a:r>
            <a:endParaRPr lang="en-US">
              <a:solidFill>
                <a:schemeClr val="bg1"/>
              </a:solidFill>
              <a:latin typeface="Poppins Medium"/>
              <a:cs typeface="Poppins Medium"/>
            </a:endParaRP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344902"/>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TRADITIONAL ML MODELS</a:t>
            </a:r>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419763"/>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RULE BASED SYSTEMS</a:t>
            </a: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989945"/>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HYBRID APPROACHES</a:t>
            </a: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ENSEMBLE METHODS</a:t>
            </a: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SEMANTIC PARSING</a:t>
            </a:r>
          </a:p>
        </p:txBody>
      </p:sp>
      <p:pic>
        <p:nvPicPr>
          <p:cNvPr id="34" name="Audio 33">
            <a:hlinkClick r:id="" action="ppaction://media"/>
            <a:extLst>
              <a:ext uri="{FF2B5EF4-FFF2-40B4-BE49-F238E27FC236}">
                <a16:creationId xmlns:a16="http://schemas.microsoft.com/office/drawing/2014/main" id="{EE212D9B-C908-D6A3-4723-70C391D650A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24302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2626">
        <p159:morph option="byObject"/>
      </p:transition>
    </mc:Choice>
    <mc:Fallback xmlns="">
      <p:transition advTm="226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4801755" y="3252662"/>
            <a:ext cx="3149600" cy="703534"/>
          </a:xfrm>
          <a:prstGeom prst="roundRect">
            <a:avLst>
              <a:gd name="adj" fmla="val 50000"/>
            </a:avLst>
          </a:prstGeom>
          <a:solidFill>
            <a:schemeClr val="tx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TRADITIONAL ML MODELS</a:t>
            </a:r>
            <a:endParaRPr lang="en-US">
              <a:solidFill>
                <a:schemeClr val="bg1"/>
              </a:solidFill>
              <a:latin typeface="Poppins Medium"/>
              <a:cs typeface="Poppins Medium"/>
            </a:endParaRP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429000"/>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cs typeface="Poppins Medium"/>
              </a:rPr>
              <a:t>DEEP LEARNING</a:t>
            </a:r>
            <a:endParaRPr lang="en-US"/>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273444"/>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RULE BASED SYSTEMS</a:t>
            </a: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989945"/>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HYBRID APPROACHES</a:t>
            </a: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ENSEMBLE METHODS</a:t>
            </a: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SEMANTIC PARSING</a:t>
            </a:r>
          </a:p>
        </p:txBody>
      </p:sp>
      <p:pic>
        <p:nvPicPr>
          <p:cNvPr id="21" name="Audio 20">
            <a:hlinkClick r:id="" action="ppaction://media"/>
            <a:extLst>
              <a:ext uri="{FF2B5EF4-FFF2-40B4-BE49-F238E27FC236}">
                <a16:creationId xmlns:a16="http://schemas.microsoft.com/office/drawing/2014/main" id="{07EDD569-8859-95C7-8C6D-BAC16F486B6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33936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5571">
        <p159:morph option="byObject"/>
      </p:transition>
    </mc:Choice>
    <mc:Fallback xmlns="">
      <p:transition advTm="1557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8662555" y="3252662"/>
            <a:ext cx="3149600" cy="703534"/>
          </a:xfrm>
          <a:prstGeom prst="roundRect">
            <a:avLst>
              <a:gd name="adj" fmla="val 50000"/>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DEEP LEARNING</a:t>
            </a: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TRADITIONAL ML MODELS</a:t>
            </a:r>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419763"/>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HYBRID APPROACHES</a:t>
            </a:r>
            <a:endParaRPr lang="en-US">
              <a:solidFill>
                <a:schemeClr val="bg1"/>
              </a:solidFill>
              <a:latin typeface="Poppins Medium"/>
              <a:cs typeface="Poppins Medium"/>
            </a:endParaRP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851400"/>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HYBRID APPROACHES</a:t>
            </a: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ENSEMBLE METHODS</a:t>
            </a: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SEMANTIC PARSING</a:t>
            </a:r>
          </a:p>
        </p:txBody>
      </p:sp>
      <p:pic>
        <p:nvPicPr>
          <p:cNvPr id="18" name="Audio 17">
            <a:hlinkClick r:id="" action="ppaction://media"/>
            <a:extLst>
              <a:ext uri="{FF2B5EF4-FFF2-40B4-BE49-F238E27FC236}">
                <a16:creationId xmlns:a16="http://schemas.microsoft.com/office/drawing/2014/main" id="{735FD3B3-4938-C2C7-B680-40A7C797BB7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65968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5051">
        <p159:morph option="byObject"/>
      </p:transition>
    </mc:Choice>
    <mc:Fallback xmlns="">
      <p:transition advTm="150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5FD7F45-4FCB-2290-C4E2-79C000A96646}"/>
              </a:ext>
            </a:extLst>
          </p:cNvPr>
          <p:cNvSpPr txBox="1"/>
          <p:nvPr/>
        </p:nvSpPr>
        <p:spPr>
          <a:xfrm>
            <a:off x="1205346" y="3522144"/>
            <a:ext cx="3435927" cy="369332"/>
          </a:xfrm>
          <a:prstGeom prst="rect">
            <a:avLst/>
          </a:prstGeom>
          <a:noFill/>
        </p:spPr>
        <p:txBody>
          <a:bodyPr wrap="square" rtlCol="0">
            <a:spAutoFit/>
          </a:bodyPr>
          <a:lstStyle/>
          <a:p>
            <a:pPr algn="ctr"/>
            <a:r>
              <a:rPr lang="en-US" b="1">
                <a:solidFill>
                  <a:schemeClr val="bg1"/>
                </a:solidFill>
                <a:latin typeface="Poppins ExtraBold" pitchFamily="2" charset="77"/>
                <a:cs typeface="Poppins ExtraBold" pitchFamily="2" charset="77"/>
              </a:rPr>
              <a:t>GOKULNATH ANAND</a:t>
            </a:r>
          </a:p>
        </p:txBody>
      </p:sp>
      <p:sp>
        <p:nvSpPr>
          <p:cNvPr id="3" name="TextBox 2">
            <a:extLst>
              <a:ext uri="{FF2B5EF4-FFF2-40B4-BE49-F238E27FC236}">
                <a16:creationId xmlns:a16="http://schemas.microsoft.com/office/drawing/2014/main" id="{D7B7E853-9352-2B27-E39F-C7EC46D9AAE5}"/>
              </a:ext>
            </a:extLst>
          </p:cNvPr>
          <p:cNvSpPr txBox="1"/>
          <p:nvPr/>
        </p:nvSpPr>
        <p:spPr>
          <a:xfrm>
            <a:off x="7707744" y="3522144"/>
            <a:ext cx="3435927" cy="369332"/>
          </a:xfrm>
          <a:prstGeom prst="rect">
            <a:avLst/>
          </a:prstGeom>
          <a:noFill/>
        </p:spPr>
        <p:txBody>
          <a:bodyPr wrap="square" rtlCol="0">
            <a:spAutoFit/>
          </a:bodyPr>
          <a:lstStyle/>
          <a:p>
            <a:pPr algn="ctr"/>
            <a:r>
              <a:rPr lang="en-US" b="1">
                <a:solidFill>
                  <a:schemeClr val="bg1"/>
                </a:solidFill>
                <a:latin typeface="Poppins ExtraBold" pitchFamily="2" charset="77"/>
                <a:cs typeface="Poppins ExtraBold" pitchFamily="2" charset="77"/>
              </a:rPr>
              <a:t>SAI SANJITH SIVAPURAM</a:t>
            </a:r>
          </a:p>
        </p:txBody>
      </p:sp>
      <p:sp>
        <p:nvSpPr>
          <p:cNvPr id="4" name="TextBox 3">
            <a:extLst>
              <a:ext uri="{FF2B5EF4-FFF2-40B4-BE49-F238E27FC236}">
                <a16:creationId xmlns:a16="http://schemas.microsoft.com/office/drawing/2014/main" id="{86DE9E8A-D8BD-329D-C386-128A4EEE918E}"/>
              </a:ext>
            </a:extLst>
          </p:cNvPr>
          <p:cNvSpPr txBox="1"/>
          <p:nvPr/>
        </p:nvSpPr>
        <p:spPr>
          <a:xfrm>
            <a:off x="1144982" y="5936214"/>
            <a:ext cx="3435927" cy="369332"/>
          </a:xfrm>
          <a:prstGeom prst="rect">
            <a:avLst/>
          </a:prstGeom>
          <a:noFill/>
        </p:spPr>
        <p:txBody>
          <a:bodyPr wrap="square" rtlCol="0">
            <a:spAutoFit/>
          </a:bodyPr>
          <a:lstStyle/>
          <a:p>
            <a:pPr algn="ctr"/>
            <a:r>
              <a:rPr lang="en-US" b="1">
                <a:solidFill>
                  <a:schemeClr val="bg1"/>
                </a:solidFill>
                <a:latin typeface="Poppins ExtraBold" pitchFamily="2" charset="77"/>
                <a:cs typeface="Poppins ExtraBold" pitchFamily="2" charset="77"/>
              </a:rPr>
              <a:t>GBENGA LADAPO</a:t>
            </a:r>
          </a:p>
        </p:txBody>
      </p:sp>
      <p:sp>
        <p:nvSpPr>
          <p:cNvPr id="5" name="TextBox 4">
            <a:extLst>
              <a:ext uri="{FF2B5EF4-FFF2-40B4-BE49-F238E27FC236}">
                <a16:creationId xmlns:a16="http://schemas.microsoft.com/office/drawing/2014/main" id="{BAD49C22-A3A3-5CCE-D35A-48584E82E816}"/>
              </a:ext>
            </a:extLst>
          </p:cNvPr>
          <p:cNvSpPr txBox="1"/>
          <p:nvPr/>
        </p:nvSpPr>
        <p:spPr>
          <a:xfrm>
            <a:off x="7611091" y="5936214"/>
            <a:ext cx="3435927" cy="369332"/>
          </a:xfrm>
          <a:prstGeom prst="rect">
            <a:avLst/>
          </a:prstGeom>
          <a:noFill/>
        </p:spPr>
        <p:txBody>
          <a:bodyPr wrap="square" rtlCol="0">
            <a:spAutoFit/>
          </a:bodyPr>
          <a:lstStyle/>
          <a:p>
            <a:pPr algn="ctr"/>
            <a:r>
              <a:rPr lang="en-US" b="1">
                <a:solidFill>
                  <a:schemeClr val="bg1"/>
                </a:solidFill>
                <a:latin typeface="Poppins ExtraBold" pitchFamily="2" charset="77"/>
                <a:cs typeface="Poppins ExtraBold" pitchFamily="2" charset="77"/>
              </a:rPr>
              <a:t>SRI HARITHA DEEVI</a:t>
            </a:r>
          </a:p>
        </p:txBody>
      </p:sp>
      <p:sp>
        <p:nvSpPr>
          <p:cNvPr id="10" name="Oval 9">
            <a:extLst>
              <a:ext uri="{FF2B5EF4-FFF2-40B4-BE49-F238E27FC236}">
                <a16:creationId xmlns:a16="http://schemas.microsoft.com/office/drawing/2014/main" id="{499B999A-8486-D9C3-246C-C0D63BC99369}"/>
              </a:ext>
            </a:extLst>
          </p:cNvPr>
          <p:cNvSpPr/>
          <p:nvPr/>
        </p:nvSpPr>
        <p:spPr>
          <a:xfrm>
            <a:off x="2036948" y="1656276"/>
            <a:ext cx="1772724" cy="1772724"/>
          </a:xfrm>
          <a:prstGeom prst="ellipse">
            <a:avLst/>
          </a:prstGeom>
          <a:blipFill>
            <a:blip r:embed="rId6"/>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PROJECT MEMBERS</a:t>
            </a:r>
          </a:p>
        </p:txBody>
      </p:sp>
      <p:sp>
        <p:nvSpPr>
          <p:cNvPr id="16" name="Oval 15">
            <a:extLst>
              <a:ext uri="{FF2B5EF4-FFF2-40B4-BE49-F238E27FC236}">
                <a16:creationId xmlns:a16="http://schemas.microsoft.com/office/drawing/2014/main" id="{7BF91768-7E15-97C0-A238-2B80AD18BBAB}"/>
              </a:ext>
            </a:extLst>
          </p:cNvPr>
          <p:cNvSpPr/>
          <p:nvPr/>
        </p:nvSpPr>
        <p:spPr>
          <a:xfrm>
            <a:off x="8396120" y="1674594"/>
            <a:ext cx="1772724" cy="1772724"/>
          </a:xfrm>
          <a:prstGeom prst="ellipse">
            <a:avLst/>
          </a:prstGeom>
          <a:blipFill>
            <a:blip r:embed="rId7"/>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727957C1-13F3-FF27-89C6-58C6C76B07E3}"/>
              </a:ext>
            </a:extLst>
          </p:cNvPr>
          <p:cNvSpPr/>
          <p:nvPr/>
        </p:nvSpPr>
        <p:spPr>
          <a:xfrm>
            <a:off x="1976583" y="4070346"/>
            <a:ext cx="1772724" cy="1772724"/>
          </a:xfrm>
          <a:prstGeom prst="ellipse">
            <a:avLst/>
          </a:prstGeom>
          <a:blipFill>
            <a:blip r:embed="rId8"/>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EF4C6050-8F81-5D55-CE69-F745C3CD71EC}"/>
              </a:ext>
            </a:extLst>
          </p:cNvPr>
          <p:cNvSpPr/>
          <p:nvPr/>
        </p:nvSpPr>
        <p:spPr>
          <a:xfrm>
            <a:off x="8396120" y="4070346"/>
            <a:ext cx="1772724" cy="1772724"/>
          </a:xfrm>
          <a:prstGeom prst="ellipse">
            <a:avLst/>
          </a:prstGeom>
          <a:blipFill>
            <a:blip r:embed="rId9"/>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Audio 12">
            <a:extLst>
              <a:ext uri="{FF2B5EF4-FFF2-40B4-BE49-F238E27FC236}">
                <a16:creationId xmlns:a16="http://schemas.microsoft.com/office/drawing/2014/main" id="{C9D55922-C558-7CD3-7E91-1F704333BE0A}"/>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543471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6647">
        <p159:morph option="byObject"/>
      </p:transition>
    </mc:Choice>
    <mc:Fallback xmlns="">
      <p:transition advTm="66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856674" y="4793673"/>
            <a:ext cx="3149600" cy="703534"/>
          </a:xfrm>
          <a:prstGeom prst="roundRect">
            <a:avLst>
              <a:gd name="adj" fmla="val 50000"/>
            </a:avLst>
          </a:prstGeom>
          <a:solidFill>
            <a:schemeClr val="accent3">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DEEP LEARNING</a:t>
            </a: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TRADITIONAL ML MODELS</a:t>
            </a:r>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419763"/>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RULE BASED SYSTEMS</a:t>
            </a: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989945"/>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ENSEMBLE METHODS</a:t>
            </a:r>
            <a:endParaRPr lang="en-US">
              <a:solidFill>
                <a:schemeClr val="bg1"/>
              </a:solidFill>
              <a:latin typeface="Poppins Medium"/>
              <a:cs typeface="Poppins Medium"/>
            </a:endParaRP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793673"/>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ENSEMBLE METHODS</a:t>
            </a: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952999"/>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SEMANTIC PARSING</a:t>
            </a:r>
          </a:p>
        </p:txBody>
      </p:sp>
      <p:pic>
        <p:nvPicPr>
          <p:cNvPr id="20" name="Audio 19">
            <a:hlinkClick r:id="" action="ppaction://media"/>
            <a:extLst>
              <a:ext uri="{FF2B5EF4-FFF2-40B4-BE49-F238E27FC236}">
                <a16:creationId xmlns:a16="http://schemas.microsoft.com/office/drawing/2014/main" id="{667F6289-79F1-D2FF-B021-096C17769AE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418998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3307">
        <p159:morph option="byObject"/>
      </p:transition>
    </mc:Choice>
    <mc:Fallback xmlns="">
      <p:transition advTm="133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5659"/>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4801755" y="4793673"/>
            <a:ext cx="3149600" cy="703534"/>
          </a:xfrm>
          <a:prstGeom prst="roundRect">
            <a:avLst>
              <a:gd name="adj" fmla="val 50000"/>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DEEP LEARNING</a:t>
            </a: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TRADITIONAL ML MODELS</a:t>
            </a:r>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419763"/>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RULE BASED SYSTEMS</a:t>
            </a: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989945"/>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ENSEMBLE METHODS</a:t>
            </a:r>
            <a:endParaRPr lang="en-US">
              <a:solidFill>
                <a:schemeClr val="bg1"/>
              </a:solidFill>
              <a:latin typeface="Poppins Medium"/>
              <a:cs typeface="Poppins Medium"/>
            </a:endParaRP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952999"/>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RULE BASED SYSTEMS</a:t>
            </a:r>
            <a:endParaRPr lang="en-US">
              <a:solidFill>
                <a:schemeClr val="bg1"/>
              </a:solidFill>
              <a:latin typeface="Poppins Medium"/>
              <a:cs typeface="Poppins Medium"/>
            </a:endParaRP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793673"/>
            <a:ext cx="3188855" cy="369332"/>
          </a:xfrm>
          <a:prstGeom prst="rect">
            <a:avLst/>
          </a:prstGeom>
          <a:noFill/>
        </p:spPr>
        <p:txBody>
          <a:bodyPr wrap="square" rtlCol="0">
            <a:spAutoFit/>
          </a:bodyPr>
          <a:lstStyle/>
          <a:p>
            <a:pPr algn="ctr"/>
            <a:r>
              <a:rPr lang="en-US">
                <a:noFill/>
                <a:latin typeface="Poppins Medium" pitchFamily="2" charset="77"/>
                <a:cs typeface="Poppins Medium" pitchFamily="2" charset="77"/>
              </a:rPr>
              <a:t>SEMANTIC PARSING</a:t>
            </a:r>
          </a:p>
        </p:txBody>
      </p:sp>
      <p:pic>
        <p:nvPicPr>
          <p:cNvPr id="20" name="Audio 19">
            <a:hlinkClick r:id="" action="ppaction://media"/>
            <a:extLst>
              <a:ext uri="{FF2B5EF4-FFF2-40B4-BE49-F238E27FC236}">
                <a16:creationId xmlns:a16="http://schemas.microsoft.com/office/drawing/2014/main" id="{EB732FDD-0D23-6DD4-E3D8-CA62B2D1306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4546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5442">
        <p159:morph option="byObject"/>
      </p:transition>
    </mc:Choice>
    <mc:Fallback xmlns="">
      <p:transition advTm="1544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8">
            <a:extLst>
              <a:ext uri="{FF2B5EF4-FFF2-40B4-BE49-F238E27FC236}">
                <a16:creationId xmlns:a16="http://schemas.microsoft.com/office/drawing/2014/main" id="{E23D3EF5-6179-7A28-2203-12EE2F31574C}"/>
              </a:ext>
            </a:extLst>
          </p:cNvPr>
          <p:cNvSpPr/>
          <p:nvPr/>
        </p:nvSpPr>
        <p:spPr>
          <a:xfrm>
            <a:off x="8478982" y="4793673"/>
            <a:ext cx="3149600" cy="703534"/>
          </a:xfrm>
          <a:prstGeom prst="roundRect">
            <a:avLst>
              <a:gd name="adj"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12436"/>
            <a:ext cx="10515600" cy="937202"/>
          </a:xfrm>
        </p:spPr>
        <p:txBody>
          <a:bodyPr/>
          <a:lstStyle/>
          <a:p>
            <a:pPr algn="ctr"/>
            <a:r>
              <a:rPr lang="en-US" b="1">
                <a:solidFill>
                  <a:schemeClr val="bg1"/>
                </a:solidFill>
                <a:latin typeface="Poppins ExtraBold" pitchFamily="2" charset="77"/>
                <a:cs typeface="Poppins ExtraBold" pitchFamily="2" charset="77"/>
              </a:rPr>
              <a:t>RELATED WORKS</a:t>
            </a:r>
          </a:p>
        </p:txBody>
      </p:sp>
      <p:sp>
        <p:nvSpPr>
          <p:cNvPr id="2" name="Content Placeholder 1">
            <a:extLst>
              <a:ext uri="{FF2B5EF4-FFF2-40B4-BE49-F238E27FC236}">
                <a16:creationId xmlns:a16="http://schemas.microsoft.com/office/drawing/2014/main" id="{E31763E1-69EF-DD79-DAA1-020ABE11CB3A}"/>
              </a:ext>
            </a:extLst>
          </p:cNvPr>
          <p:cNvSpPr>
            <a:spLocks noGrp="1"/>
          </p:cNvSpPr>
          <p:nvPr>
            <p:ph idx="1"/>
          </p:nvPr>
        </p:nvSpPr>
        <p:spPr>
          <a:xfrm>
            <a:off x="690416" y="1360793"/>
            <a:ext cx="10663383" cy="1484008"/>
          </a:xfrm>
        </p:spPr>
        <p:txBody>
          <a:bodyPr>
            <a:noAutofit/>
          </a:bodyPr>
          <a:lstStyle/>
          <a:p>
            <a:pPr rtl="0">
              <a:lnSpc>
                <a:spcPct val="150000"/>
              </a:lnSpc>
              <a:spcBef>
                <a:spcPts val="0"/>
              </a:spcBef>
              <a:spcAft>
                <a:spcPts val="0"/>
              </a:spcAft>
            </a:pPr>
            <a:r>
              <a:rPr lang="en-US" sz="1800" u="none" strike="noStrike">
                <a:solidFill>
                  <a:schemeClr val="bg1"/>
                </a:solidFill>
                <a:effectLst/>
                <a:latin typeface="Poppins Medium" pitchFamily="2" charset="77"/>
                <a:cs typeface="Poppins Medium" pitchFamily="2" charset="77"/>
              </a:rPr>
              <a:t>The landscape of question-answering (QA) systems has been profoundly influenced by various approaches spanning from traditional algorithms to advanced deep learning techniques. Our study situates itself amidst this diverse array of methodologies.</a:t>
            </a:r>
          </a:p>
          <a:p>
            <a:pPr rtl="0">
              <a:lnSpc>
                <a:spcPct val="150000"/>
              </a:lnSpc>
              <a:spcBef>
                <a:spcPts val="0"/>
              </a:spcBef>
              <a:spcAft>
                <a:spcPts val="0"/>
              </a:spcAft>
            </a:pPr>
            <a:endParaRPr lang="en-US" sz="1400">
              <a:solidFill>
                <a:schemeClr val="bg1"/>
              </a:solidFill>
              <a:latin typeface="Poppins Medium" pitchFamily="2" charset="77"/>
              <a:cs typeface="Poppins Medium" pitchFamily="2" charset="77"/>
            </a:endParaRPr>
          </a:p>
        </p:txBody>
      </p:sp>
      <p:sp>
        <p:nvSpPr>
          <p:cNvPr id="3" name="TextBox 2">
            <a:extLst>
              <a:ext uri="{FF2B5EF4-FFF2-40B4-BE49-F238E27FC236}">
                <a16:creationId xmlns:a16="http://schemas.microsoft.com/office/drawing/2014/main" id="{77790555-036B-852B-8BDB-0E15278D9738}"/>
              </a:ext>
            </a:extLst>
          </p:cNvPr>
          <p:cNvSpPr txBox="1"/>
          <p:nvPr/>
        </p:nvSpPr>
        <p:spPr>
          <a:xfrm>
            <a:off x="838200"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DEEP LEARNING</a:t>
            </a:r>
          </a:p>
        </p:txBody>
      </p:sp>
      <p:sp>
        <p:nvSpPr>
          <p:cNvPr id="4" name="TextBox 3">
            <a:extLst>
              <a:ext uri="{FF2B5EF4-FFF2-40B4-BE49-F238E27FC236}">
                <a16:creationId xmlns:a16="http://schemas.microsoft.com/office/drawing/2014/main" id="{CD803FC2-4435-201A-A3A4-4DB73B881851}"/>
              </a:ext>
            </a:extLst>
          </p:cNvPr>
          <p:cNvSpPr txBox="1"/>
          <p:nvPr/>
        </p:nvSpPr>
        <p:spPr>
          <a:xfrm>
            <a:off x="4782128" y="3429000"/>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TRADITIONAL ML MODELS</a:t>
            </a:r>
          </a:p>
        </p:txBody>
      </p:sp>
      <p:sp>
        <p:nvSpPr>
          <p:cNvPr id="5" name="TextBox 4">
            <a:extLst>
              <a:ext uri="{FF2B5EF4-FFF2-40B4-BE49-F238E27FC236}">
                <a16:creationId xmlns:a16="http://schemas.microsoft.com/office/drawing/2014/main" id="{A6C9C21E-3DA1-28F5-A8B9-910775C05520}"/>
              </a:ext>
            </a:extLst>
          </p:cNvPr>
          <p:cNvSpPr txBox="1"/>
          <p:nvPr/>
        </p:nvSpPr>
        <p:spPr>
          <a:xfrm>
            <a:off x="8642928" y="3419763"/>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RULE BASED SYSTEMS</a:t>
            </a:r>
          </a:p>
        </p:txBody>
      </p:sp>
      <p:sp>
        <p:nvSpPr>
          <p:cNvPr id="6" name="TextBox 5">
            <a:extLst>
              <a:ext uri="{FF2B5EF4-FFF2-40B4-BE49-F238E27FC236}">
                <a16:creationId xmlns:a16="http://schemas.microsoft.com/office/drawing/2014/main" id="{9EE12643-139A-0B36-1E01-4B0D5868BB68}"/>
              </a:ext>
            </a:extLst>
          </p:cNvPr>
          <p:cNvSpPr txBox="1"/>
          <p:nvPr/>
        </p:nvSpPr>
        <p:spPr>
          <a:xfrm>
            <a:off x="856674" y="4989945"/>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HYBRID APPROACHES</a:t>
            </a:r>
          </a:p>
        </p:txBody>
      </p:sp>
      <p:sp>
        <p:nvSpPr>
          <p:cNvPr id="7" name="TextBox 6">
            <a:extLst>
              <a:ext uri="{FF2B5EF4-FFF2-40B4-BE49-F238E27FC236}">
                <a16:creationId xmlns:a16="http://schemas.microsoft.com/office/drawing/2014/main" id="{F11CBF60-BC51-14DC-F2EC-B9196639B9A9}"/>
              </a:ext>
            </a:extLst>
          </p:cNvPr>
          <p:cNvSpPr txBox="1"/>
          <p:nvPr/>
        </p:nvSpPr>
        <p:spPr>
          <a:xfrm>
            <a:off x="4782128" y="4952999"/>
            <a:ext cx="3188855" cy="369332"/>
          </a:xfrm>
          <a:prstGeom prst="rect">
            <a:avLst/>
          </a:prstGeom>
          <a:noFill/>
        </p:spPr>
        <p:txBody>
          <a:bodyPr wrap="square" lIns="91440" tIns="45720" rIns="91440" bIns="45720" rtlCol="0" anchor="t">
            <a:spAutoFit/>
          </a:bodyPr>
          <a:lstStyle/>
          <a:p>
            <a:pPr algn="ctr"/>
            <a:r>
              <a:rPr lang="en-US">
                <a:solidFill>
                  <a:schemeClr val="bg1"/>
                </a:solidFill>
                <a:latin typeface="Poppins Medium"/>
                <a:ea typeface="+mn-lt"/>
                <a:cs typeface="+mn-lt"/>
              </a:rPr>
              <a:t>RULE BASED SYSTEMS</a:t>
            </a:r>
            <a:endParaRPr lang="en-US">
              <a:solidFill>
                <a:schemeClr val="bg1"/>
              </a:solidFill>
              <a:latin typeface="Poppins Medium"/>
              <a:cs typeface="Poppins Medium"/>
            </a:endParaRPr>
          </a:p>
        </p:txBody>
      </p:sp>
      <p:sp>
        <p:nvSpPr>
          <p:cNvPr id="8" name="TextBox 7">
            <a:extLst>
              <a:ext uri="{FF2B5EF4-FFF2-40B4-BE49-F238E27FC236}">
                <a16:creationId xmlns:a16="http://schemas.microsoft.com/office/drawing/2014/main" id="{69FCBBDD-01F7-7BC2-B492-13852B9248F3}"/>
              </a:ext>
            </a:extLst>
          </p:cNvPr>
          <p:cNvSpPr txBox="1"/>
          <p:nvPr/>
        </p:nvSpPr>
        <p:spPr>
          <a:xfrm>
            <a:off x="8504383" y="4952999"/>
            <a:ext cx="3188855" cy="369332"/>
          </a:xfrm>
          <a:prstGeom prst="rect">
            <a:avLst/>
          </a:prstGeom>
          <a:noFill/>
        </p:spPr>
        <p:txBody>
          <a:bodyPr wrap="square" rtlCol="0">
            <a:spAutoFit/>
          </a:bodyPr>
          <a:lstStyle/>
          <a:p>
            <a:pPr algn="ctr"/>
            <a:r>
              <a:rPr lang="en-US">
                <a:solidFill>
                  <a:schemeClr val="bg1"/>
                </a:solidFill>
                <a:latin typeface="Poppins Medium" pitchFamily="2" charset="77"/>
                <a:cs typeface="Poppins Medium" pitchFamily="2" charset="77"/>
              </a:rPr>
              <a:t>SEMANTIC PARSING</a:t>
            </a:r>
          </a:p>
        </p:txBody>
      </p:sp>
      <p:pic>
        <p:nvPicPr>
          <p:cNvPr id="25" name="Audio 24">
            <a:hlinkClick r:id="" action="ppaction://media"/>
            <a:extLst>
              <a:ext uri="{FF2B5EF4-FFF2-40B4-BE49-F238E27FC236}">
                <a16:creationId xmlns:a16="http://schemas.microsoft.com/office/drawing/2014/main" id="{1790C9EC-8B0D-AA08-213F-8B774D341E2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06713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9759">
        <p159:morph option="byObject"/>
      </p:transition>
    </mc:Choice>
    <mc:Fallback xmlns="">
      <p:transition advTm="2975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REFERENCES</a:t>
            </a:r>
          </a:p>
        </p:txBody>
      </p:sp>
      <p:pic>
        <p:nvPicPr>
          <p:cNvPr id="46" name="Audio 45">
            <a:hlinkClick r:id="" action="ppaction://media"/>
            <a:extLst>
              <a:ext uri="{FF2B5EF4-FFF2-40B4-BE49-F238E27FC236}">
                <a16:creationId xmlns:a16="http://schemas.microsoft.com/office/drawing/2014/main" id="{A0491D0B-6B39-5AB2-2E36-8AB9B4CA2F3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52635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394">
        <p159:morph option="byObject"/>
      </p:transition>
    </mc:Choice>
    <mc:Fallback xmlns="">
      <p:transition advTm="23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6"/>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190" y="215250"/>
            <a:ext cx="10515600" cy="717624"/>
          </a:xfrm>
        </p:spPr>
        <p:txBody>
          <a:bodyPr/>
          <a:lstStyle/>
          <a:p>
            <a:pPr algn="ctr"/>
            <a:r>
              <a:rPr lang="en-US" b="1">
                <a:solidFill>
                  <a:schemeClr val="bg1"/>
                </a:solidFill>
                <a:latin typeface="Poppins ExtraBold" pitchFamily="2" charset="77"/>
                <a:cs typeface="Poppins ExtraBold" pitchFamily="2" charset="77"/>
              </a:rPr>
              <a:t>REFERENCES</a:t>
            </a:r>
          </a:p>
        </p:txBody>
      </p:sp>
      <p:sp>
        <p:nvSpPr>
          <p:cNvPr id="2" name="Content Placeholder 1">
            <a:extLst>
              <a:ext uri="{FF2B5EF4-FFF2-40B4-BE49-F238E27FC236}">
                <a16:creationId xmlns:a16="http://schemas.microsoft.com/office/drawing/2014/main" id="{041F0344-6EA9-CF0F-9456-FFC534CFD592}"/>
              </a:ext>
            </a:extLst>
          </p:cNvPr>
          <p:cNvSpPr>
            <a:spLocks noGrp="1"/>
          </p:cNvSpPr>
          <p:nvPr>
            <p:ph idx="1"/>
          </p:nvPr>
        </p:nvSpPr>
        <p:spPr>
          <a:xfrm>
            <a:off x="838200" y="932874"/>
            <a:ext cx="10515600" cy="5578762"/>
          </a:xfrm>
        </p:spPr>
        <p:txBody>
          <a:bodyPr>
            <a:noAutofit/>
          </a:bodyPr>
          <a:lstStyle/>
          <a:p>
            <a:pPr rtl="0" fontAlgn="base">
              <a:lnSpc>
                <a:spcPct val="150000"/>
              </a:lnSpc>
              <a:spcBef>
                <a:spcPts val="0"/>
              </a:spcBef>
              <a:spcAft>
                <a:spcPts val="0"/>
              </a:spcAft>
              <a:buFont typeface="+mj-lt"/>
              <a:buAutoNum type="arabicPeriod"/>
            </a:pPr>
            <a:r>
              <a:rPr lang="en-US" sz="1200" u="none" strike="noStrike">
                <a:solidFill>
                  <a:schemeClr val="bg1"/>
                </a:solidFill>
                <a:effectLst/>
                <a:latin typeface="Poppins Medium" pitchFamily="2" charset="77"/>
                <a:cs typeface="Poppins Medium" pitchFamily="2" charset="77"/>
              </a:rPr>
              <a:t>Devlin, J., Chang, M. W., Lee, K., &amp; Toutanova, K. (2018). BERT: Pre-training of Deep Bidirectional Transformers for Language Understanding. arXiv:1810.04805.</a:t>
            </a:r>
          </a:p>
          <a:p>
            <a:pPr rtl="0" fontAlgn="base">
              <a:lnSpc>
                <a:spcPct val="150000"/>
              </a:lnSpc>
              <a:spcBef>
                <a:spcPts val="0"/>
              </a:spcBef>
              <a:spcAft>
                <a:spcPts val="0"/>
              </a:spcAft>
              <a:buFont typeface="+mj-lt"/>
              <a:buAutoNum type="arabicPeriod" startAt="2"/>
            </a:pPr>
            <a:r>
              <a:rPr lang="en-US" sz="1200" u="none" strike="noStrike" err="1">
                <a:solidFill>
                  <a:schemeClr val="bg1"/>
                </a:solidFill>
                <a:effectLst/>
                <a:latin typeface="Poppins Medium" pitchFamily="2" charset="77"/>
                <a:cs typeface="Poppins Medium" pitchFamily="2" charset="77"/>
              </a:rPr>
              <a:t>Rajpurkar</a:t>
            </a:r>
            <a:r>
              <a:rPr lang="en-US" sz="1200" u="none" strike="noStrike">
                <a:solidFill>
                  <a:schemeClr val="bg1"/>
                </a:solidFill>
                <a:effectLst/>
                <a:latin typeface="Poppins Medium" pitchFamily="2" charset="77"/>
                <a:cs typeface="Poppins Medium" pitchFamily="2" charset="77"/>
              </a:rPr>
              <a:t>, P., Zhang, J., </a:t>
            </a:r>
            <a:r>
              <a:rPr lang="en-US" sz="1200" u="none" strike="noStrike" err="1">
                <a:solidFill>
                  <a:schemeClr val="bg1"/>
                </a:solidFill>
                <a:effectLst/>
                <a:latin typeface="Poppins Medium" pitchFamily="2" charset="77"/>
                <a:cs typeface="Poppins Medium" pitchFamily="2" charset="77"/>
              </a:rPr>
              <a:t>Lopyrev</a:t>
            </a:r>
            <a:r>
              <a:rPr lang="en-US" sz="1200" u="none" strike="noStrike">
                <a:solidFill>
                  <a:schemeClr val="bg1"/>
                </a:solidFill>
                <a:effectLst/>
                <a:latin typeface="Poppins Medium" pitchFamily="2" charset="77"/>
                <a:cs typeface="Poppins Medium" pitchFamily="2" charset="77"/>
              </a:rPr>
              <a:t>, K., &amp; Liang, P. (2016). </a:t>
            </a:r>
            <a:r>
              <a:rPr lang="en-US" sz="1200" u="none" strike="noStrike" err="1">
                <a:solidFill>
                  <a:schemeClr val="bg1"/>
                </a:solidFill>
                <a:effectLst/>
                <a:latin typeface="Poppins Medium" pitchFamily="2" charset="77"/>
                <a:cs typeface="Poppins Medium" pitchFamily="2" charset="77"/>
              </a:rPr>
              <a:t>SQuAD</a:t>
            </a:r>
            <a:r>
              <a:rPr lang="en-US" sz="1200" u="none" strike="noStrike">
                <a:solidFill>
                  <a:schemeClr val="bg1"/>
                </a:solidFill>
                <a:effectLst/>
                <a:latin typeface="Poppins Medium" pitchFamily="2" charset="77"/>
                <a:cs typeface="Poppins Medium" pitchFamily="2" charset="77"/>
              </a:rPr>
              <a:t>: 100,000+ Questions for Machine Comprehension of Text. arXiv:1606.05250.</a:t>
            </a:r>
          </a:p>
          <a:p>
            <a:pPr rtl="0" fontAlgn="base">
              <a:lnSpc>
                <a:spcPct val="150000"/>
              </a:lnSpc>
              <a:spcBef>
                <a:spcPts val="0"/>
              </a:spcBef>
              <a:spcAft>
                <a:spcPts val="0"/>
              </a:spcAft>
              <a:buFont typeface="+mj-lt"/>
              <a:buAutoNum type="arabicPeriod" startAt="3"/>
            </a:pPr>
            <a:r>
              <a:rPr lang="en-US" sz="1200" u="none" strike="noStrike" err="1">
                <a:solidFill>
                  <a:schemeClr val="bg1"/>
                </a:solidFill>
                <a:effectLst/>
                <a:latin typeface="Poppins Medium" pitchFamily="2" charset="77"/>
                <a:cs typeface="Poppins Medium" pitchFamily="2" charset="77"/>
              </a:rPr>
              <a:t>Joachims</a:t>
            </a:r>
            <a:r>
              <a:rPr lang="en-US" sz="1200" u="none" strike="noStrike">
                <a:solidFill>
                  <a:schemeClr val="bg1"/>
                </a:solidFill>
                <a:effectLst/>
                <a:latin typeface="Poppins Medium" pitchFamily="2" charset="77"/>
                <a:cs typeface="Poppins Medium" pitchFamily="2" charset="77"/>
              </a:rPr>
              <a:t>, T. (1998). Text categorization with Support Vector Machines: Learning with many relevant features. European Conference on Machine Learning.</a:t>
            </a:r>
          </a:p>
          <a:p>
            <a:pPr rtl="0" fontAlgn="base">
              <a:lnSpc>
                <a:spcPct val="150000"/>
              </a:lnSpc>
              <a:spcBef>
                <a:spcPts val="0"/>
              </a:spcBef>
              <a:spcAft>
                <a:spcPts val="0"/>
              </a:spcAft>
              <a:buFont typeface="+mj-lt"/>
              <a:buAutoNum type="arabicPeriod" startAt="4"/>
            </a:pPr>
            <a:r>
              <a:rPr lang="en-US" sz="1200" u="none" strike="noStrike">
                <a:solidFill>
                  <a:schemeClr val="bg1"/>
                </a:solidFill>
                <a:effectLst/>
                <a:latin typeface="Poppins Medium" pitchFamily="2" charset="77"/>
                <a:cs typeface="Poppins Medium" pitchFamily="2" charset="77"/>
              </a:rPr>
              <a:t>Radford, A., Narasimhan, K., </a:t>
            </a:r>
            <a:r>
              <a:rPr lang="en-US" sz="1200" u="none" strike="noStrike" err="1">
                <a:solidFill>
                  <a:schemeClr val="bg1"/>
                </a:solidFill>
                <a:effectLst/>
                <a:latin typeface="Poppins Medium" pitchFamily="2" charset="77"/>
                <a:cs typeface="Poppins Medium" pitchFamily="2" charset="77"/>
              </a:rPr>
              <a:t>Salimans</a:t>
            </a:r>
            <a:r>
              <a:rPr lang="en-US" sz="1200" u="none" strike="noStrike">
                <a:solidFill>
                  <a:schemeClr val="bg1"/>
                </a:solidFill>
                <a:effectLst/>
                <a:latin typeface="Poppins Medium" pitchFamily="2" charset="77"/>
                <a:cs typeface="Poppins Medium" pitchFamily="2" charset="77"/>
              </a:rPr>
              <a:t>, T., &amp; </a:t>
            </a:r>
            <a:r>
              <a:rPr lang="en-US" sz="1200" u="none" strike="noStrike" err="1">
                <a:solidFill>
                  <a:schemeClr val="bg1"/>
                </a:solidFill>
                <a:effectLst/>
                <a:latin typeface="Poppins Medium" pitchFamily="2" charset="77"/>
                <a:cs typeface="Poppins Medium" pitchFamily="2" charset="77"/>
              </a:rPr>
              <a:t>Sutskever</a:t>
            </a:r>
            <a:r>
              <a:rPr lang="en-US" sz="1200" u="none" strike="noStrike">
                <a:solidFill>
                  <a:schemeClr val="bg1"/>
                </a:solidFill>
                <a:effectLst/>
                <a:latin typeface="Poppins Medium" pitchFamily="2" charset="77"/>
                <a:cs typeface="Poppins Medium" pitchFamily="2" charset="77"/>
              </a:rPr>
              <a:t>, I. (2018). Improving Language Understanding by Generative Pre-Training. URL https://s3-us-west-2.amazonaws.com/</a:t>
            </a:r>
            <a:r>
              <a:rPr lang="en-US" sz="1200" u="none" strike="noStrike" err="1">
                <a:solidFill>
                  <a:schemeClr val="bg1"/>
                </a:solidFill>
                <a:effectLst/>
                <a:latin typeface="Poppins Medium" pitchFamily="2" charset="77"/>
                <a:cs typeface="Poppins Medium" pitchFamily="2" charset="77"/>
              </a:rPr>
              <a:t>openai</a:t>
            </a:r>
            <a:r>
              <a:rPr lang="en-US" sz="1200" u="none" strike="noStrike">
                <a:solidFill>
                  <a:schemeClr val="bg1"/>
                </a:solidFill>
                <a:effectLst/>
                <a:latin typeface="Poppins Medium" pitchFamily="2" charset="77"/>
                <a:cs typeface="Poppins Medium" pitchFamily="2" charset="77"/>
              </a:rPr>
              <a:t>-assets/research-covers/language-unsupervised/</a:t>
            </a:r>
            <a:r>
              <a:rPr lang="en-US" sz="1200" u="none" strike="noStrike" err="1">
                <a:solidFill>
                  <a:schemeClr val="bg1"/>
                </a:solidFill>
                <a:effectLst/>
                <a:latin typeface="Poppins Medium" pitchFamily="2" charset="77"/>
                <a:cs typeface="Poppins Medium" pitchFamily="2" charset="77"/>
              </a:rPr>
              <a:t>language_understanding_paper.pdf</a:t>
            </a:r>
            <a:r>
              <a:rPr lang="en-US" sz="1200" u="none" strike="noStrike">
                <a:solidFill>
                  <a:schemeClr val="bg1"/>
                </a:solidFill>
                <a:effectLst/>
                <a:latin typeface="Poppins Medium" pitchFamily="2" charset="77"/>
                <a:cs typeface="Poppins Medium" pitchFamily="2" charset="77"/>
              </a:rPr>
              <a:t>.</a:t>
            </a:r>
          </a:p>
          <a:p>
            <a:pPr rtl="0" fontAlgn="base">
              <a:lnSpc>
                <a:spcPct val="150000"/>
              </a:lnSpc>
              <a:spcBef>
                <a:spcPts val="0"/>
              </a:spcBef>
              <a:spcAft>
                <a:spcPts val="0"/>
              </a:spcAft>
              <a:buFont typeface="+mj-lt"/>
              <a:buAutoNum type="arabicPeriod" startAt="5"/>
            </a:pPr>
            <a:r>
              <a:rPr lang="en-US" sz="1200" u="none" strike="noStrike">
                <a:solidFill>
                  <a:schemeClr val="bg1"/>
                </a:solidFill>
                <a:effectLst/>
                <a:latin typeface="Poppins Medium" pitchFamily="2" charset="77"/>
                <a:cs typeface="Poppins Medium" pitchFamily="2" charset="77"/>
              </a:rPr>
              <a:t>Peters, M. E., Neumann, M., </a:t>
            </a:r>
            <a:r>
              <a:rPr lang="en-US" sz="1200" u="none" strike="noStrike" err="1">
                <a:solidFill>
                  <a:schemeClr val="bg1"/>
                </a:solidFill>
                <a:effectLst/>
                <a:latin typeface="Poppins Medium" pitchFamily="2" charset="77"/>
                <a:cs typeface="Poppins Medium" pitchFamily="2" charset="77"/>
              </a:rPr>
              <a:t>Iyyer</a:t>
            </a:r>
            <a:r>
              <a:rPr lang="en-US" sz="1200" u="none" strike="noStrike">
                <a:solidFill>
                  <a:schemeClr val="bg1"/>
                </a:solidFill>
                <a:effectLst/>
                <a:latin typeface="Poppins Medium" pitchFamily="2" charset="77"/>
                <a:cs typeface="Poppins Medium" pitchFamily="2" charset="77"/>
              </a:rPr>
              <a:t>, M., Gardner, M., Clark, C., Lee, K., &amp; </a:t>
            </a:r>
            <a:r>
              <a:rPr lang="en-US" sz="1200" u="none" strike="noStrike" err="1">
                <a:solidFill>
                  <a:schemeClr val="bg1"/>
                </a:solidFill>
                <a:effectLst/>
                <a:latin typeface="Poppins Medium" pitchFamily="2" charset="77"/>
                <a:cs typeface="Poppins Medium" pitchFamily="2" charset="77"/>
              </a:rPr>
              <a:t>Zettlemoyer</a:t>
            </a:r>
            <a:r>
              <a:rPr lang="en-US" sz="1200" u="none" strike="noStrike">
                <a:solidFill>
                  <a:schemeClr val="bg1"/>
                </a:solidFill>
                <a:effectLst/>
                <a:latin typeface="Poppins Medium" pitchFamily="2" charset="77"/>
                <a:cs typeface="Poppins Medium" pitchFamily="2" charset="77"/>
              </a:rPr>
              <a:t>, L. (2018). Deep contextualized word representations. arXiv:1802.05365.</a:t>
            </a:r>
          </a:p>
          <a:p>
            <a:pPr rtl="0" fontAlgn="base">
              <a:lnSpc>
                <a:spcPct val="150000"/>
              </a:lnSpc>
              <a:spcBef>
                <a:spcPts val="0"/>
              </a:spcBef>
              <a:spcAft>
                <a:spcPts val="0"/>
              </a:spcAft>
              <a:buFont typeface="+mj-lt"/>
              <a:buAutoNum type="arabicPeriod" startAt="6"/>
            </a:pPr>
            <a:r>
              <a:rPr lang="en-US" sz="1200" u="none" strike="noStrike" err="1">
                <a:solidFill>
                  <a:schemeClr val="bg1"/>
                </a:solidFill>
                <a:effectLst/>
                <a:latin typeface="Poppins Medium" pitchFamily="2" charset="77"/>
                <a:cs typeface="Poppins Medium" pitchFamily="2" charset="77"/>
              </a:rPr>
              <a:t>Moschitti</a:t>
            </a:r>
            <a:r>
              <a:rPr lang="en-US" sz="1200" u="none" strike="noStrike">
                <a:solidFill>
                  <a:schemeClr val="bg1"/>
                </a:solidFill>
                <a:effectLst/>
                <a:latin typeface="Poppins Medium" pitchFamily="2" charset="77"/>
                <a:cs typeface="Poppins Medium" pitchFamily="2" charset="77"/>
              </a:rPr>
              <a:t>, A., </a:t>
            </a:r>
            <a:r>
              <a:rPr lang="en-US" sz="1200" u="none" strike="noStrike" err="1">
                <a:solidFill>
                  <a:schemeClr val="bg1"/>
                </a:solidFill>
                <a:effectLst/>
                <a:latin typeface="Poppins Medium" pitchFamily="2" charset="77"/>
                <a:cs typeface="Poppins Medium" pitchFamily="2" charset="77"/>
              </a:rPr>
              <a:t>Quarteroni</a:t>
            </a:r>
            <a:r>
              <a:rPr lang="en-US" sz="1200" u="none" strike="noStrike">
                <a:solidFill>
                  <a:schemeClr val="bg1"/>
                </a:solidFill>
                <a:effectLst/>
                <a:latin typeface="Poppins Medium" pitchFamily="2" charset="77"/>
                <a:cs typeface="Poppins Medium" pitchFamily="2" charset="77"/>
              </a:rPr>
              <a:t>, S., </a:t>
            </a:r>
            <a:r>
              <a:rPr lang="en-US" sz="1200" u="none" strike="noStrike" err="1">
                <a:solidFill>
                  <a:schemeClr val="bg1"/>
                </a:solidFill>
                <a:effectLst/>
                <a:latin typeface="Poppins Medium" pitchFamily="2" charset="77"/>
                <a:cs typeface="Poppins Medium" pitchFamily="2" charset="77"/>
              </a:rPr>
              <a:t>Basili</a:t>
            </a:r>
            <a:r>
              <a:rPr lang="en-US" sz="1200" u="none" strike="noStrike">
                <a:solidFill>
                  <a:schemeClr val="bg1"/>
                </a:solidFill>
                <a:effectLst/>
                <a:latin typeface="Poppins Medium" pitchFamily="2" charset="77"/>
                <a:cs typeface="Poppins Medium" pitchFamily="2" charset="77"/>
              </a:rPr>
              <a:t>, R., &amp; </a:t>
            </a:r>
            <a:r>
              <a:rPr lang="en-US" sz="1200" u="none" strike="noStrike" err="1">
                <a:solidFill>
                  <a:schemeClr val="bg1"/>
                </a:solidFill>
                <a:effectLst/>
                <a:latin typeface="Poppins Medium" pitchFamily="2" charset="77"/>
                <a:cs typeface="Poppins Medium" pitchFamily="2" charset="77"/>
              </a:rPr>
              <a:t>Manandhar</a:t>
            </a:r>
            <a:r>
              <a:rPr lang="en-US" sz="1200" u="none" strike="noStrike">
                <a:solidFill>
                  <a:schemeClr val="bg1"/>
                </a:solidFill>
                <a:effectLst/>
                <a:latin typeface="Poppins Medium" pitchFamily="2" charset="77"/>
                <a:cs typeface="Poppins Medium" pitchFamily="2" charset="77"/>
              </a:rPr>
              <a:t>, S. (2007). Exploiting Syntactic and Shallow Semantic Kernels for Question Answer Classification. ACL.</a:t>
            </a:r>
          </a:p>
          <a:p>
            <a:pPr rtl="0" fontAlgn="base">
              <a:lnSpc>
                <a:spcPct val="150000"/>
              </a:lnSpc>
              <a:spcBef>
                <a:spcPts val="0"/>
              </a:spcBef>
              <a:spcAft>
                <a:spcPts val="0"/>
              </a:spcAft>
              <a:buFont typeface="+mj-lt"/>
              <a:buAutoNum type="arabicPeriod" startAt="7"/>
            </a:pPr>
            <a:r>
              <a:rPr lang="en-US" sz="1200" u="none" strike="noStrike">
                <a:solidFill>
                  <a:schemeClr val="bg1"/>
                </a:solidFill>
                <a:effectLst/>
                <a:latin typeface="Poppins Medium" pitchFamily="2" charset="77"/>
                <a:cs typeface="Poppins Medium" pitchFamily="2" charset="77"/>
              </a:rPr>
              <a:t>Cui, Y., Chen, Z., Wei, S., Wang, S., Liu, T., &amp; Hu, G. (2017). Attention-over-Attention Neural Networks for Reading Comprehension. ACL.</a:t>
            </a:r>
          </a:p>
          <a:p>
            <a:pPr rtl="0" fontAlgn="base">
              <a:lnSpc>
                <a:spcPct val="150000"/>
              </a:lnSpc>
              <a:spcBef>
                <a:spcPts val="0"/>
              </a:spcBef>
              <a:spcAft>
                <a:spcPts val="0"/>
              </a:spcAft>
              <a:buFont typeface="+mj-lt"/>
              <a:buAutoNum type="arabicPeriod" startAt="8"/>
            </a:pPr>
            <a:r>
              <a:rPr lang="en-US" sz="1200" u="none" strike="noStrike">
                <a:solidFill>
                  <a:schemeClr val="bg1"/>
                </a:solidFill>
                <a:effectLst/>
                <a:latin typeface="Poppins Medium" pitchFamily="2" charset="77"/>
                <a:cs typeface="Poppins Medium" pitchFamily="2" charset="77"/>
              </a:rPr>
              <a:t>Voorhees, E. M., &amp; Tice, D. M. (2000). Building a question answering test collection. Proceedings of the 23rd annual international ACM SIGIR conference on Research and development in information retrieval.</a:t>
            </a:r>
          </a:p>
          <a:p>
            <a:pPr rtl="0" fontAlgn="base">
              <a:lnSpc>
                <a:spcPct val="150000"/>
              </a:lnSpc>
              <a:spcBef>
                <a:spcPts val="0"/>
              </a:spcBef>
              <a:spcAft>
                <a:spcPts val="0"/>
              </a:spcAft>
              <a:buFont typeface="+mj-lt"/>
              <a:buAutoNum type="arabicPeriod" startAt="9"/>
            </a:pPr>
            <a:r>
              <a:rPr lang="en-US" sz="1200" u="none" strike="noStrike">
                <a:solidFill>
                  <a:schemeClr val="bg1"/>
                </a:solidFill>
                <a:effectLst/>
                <a:latin typeface="Poppins Medium" pitchFamily="2" charset="77"/>
                <a:cs typeface="Poppins Medium" pitchFamily="2" charset="77"/>
              </a:rPr>
              <a:t>Freund, Y., </a:t>
            </a:r>
            <a:r>
              <a:rPr lang="en-US" sz="1200" u="none" strike="noStrike" err="1">
                <a:solidFill>
                  <a:schemeClr val="bg1"/>
                </a:solidFill>
                <a:effectLst/>
                <a:latin typeface="Poppins Medium" pitchFamily="2" charset="77"/>
                <a:cs typeface="Poppins Medium" pitchFamily="2" charset="77"/>
              </a:rPr>
              <a:t>Iyer</a:t>
            </a:r>
            <a:r>
              <a:rPr lang="en-US" sz="1200" u="none" strike="noStrike">
                <a:solidFill>
                  <a:schemeClr val="bg1"/>
                </a:solidFill>
                <a:effectLst/>
                <a:latin typeface="Poppins Medium" pitchFamily="2" charset="77"/>
                <a:cs typeface="Poppins Medium" pitchFamily="2" charset="77"/>
              </a:rPr>
              <a:t>, R., </a:t>
            </a:r>
            <a:r>
              <a:rPr lang="en-US" sz="1200" u="none" strike="noStrike" err="1">
                <a:solidFill>
                  <a:schemeClr val="bg1"/>
                </a:solidFill>
                <a:effectLst/>
                <a:latin typeface="Poppins Medium" pitchFamily="2" charset="77"/>
                <a:cs typeface="Poppins Medium" pitchFamily="2" charset="77"/>
              </a:rPr>
              <a:t>Schapire</a:t>
            </a:r>
            <a:r>
              <a:rPr lang="en-US" sz="1200" u="none" strike="noStrike">
                <a:solidFill>
                  <a:schemeClr val="bg1"/>
                </a:solidFill>
                <a:effectLst/>
                <a:latin typeface="Poppins Medium" pitchFamily="2" charset="77"/>
                <a:cs typeface="Poppins Medium" pitchFamily="2" charset="77"/>
              </a:rPr>
              <a:t>, R. E., &amp; Singer, Y. (2003). An Efficient Boosting Algorithm for Combining Preferences. The Journal of Machine Learning Research, 4.</a:t>
            </a:r>
          </a:p>
          <a:p>
            <a:pPr rtl="0" fontAlgn="base">
              <a:lnSpc>
                <a:spcPct val="150000"/>
              </a:lnSpc>
              <a:spcBef>
                <a:spcPts val="0"/>
              </a:spcBef>
              <a:spcAft>
                <a:spcPts val="0"/>
              </a:spcAft>
              <a:buFont typeface="+mj-lt"/>
              <a:buAutoNum type="arabicPeriod" startAt="10"/>
            </a:pPr>
            <a:r>
              <a:rPr lang="en-US" sz="1200" u="none" strike="noStrike" err="1">
                <a:solidFill>
                  <a:schemeClr val="bg1"/>
                </a:solidFill>
                <a:effectLst/>
                <a:latin typeface="Poppins Medium" pitchFamily="2" charset="77"/>
                <a:cs typeface="Poppins Medium" pitchFamily="2" charset="77"/>
              </a:rPr>
              <a:t>Breiman</a:t>
            </a:r>
            <a:r>
              <a:rPr lang="en-US" sz="1200" u="none" strike="noStrike">
                <a:solidFill>
                  <a:schemeClr val="bg1"/>
                </a:solidFill>
                <a:effectLst/>
                <a:latin typeface="Poppins Medium" pitchFamily="2" charset="77"/>
                <a:cs typeface="Poppins Medium" pitchFamily="2" charset="77"/>
              </a:rPr>
              <a:t>, L. (2001). Random Forests. Machine Learning, 45(1), 5-32.</a:t>
            </a:r>
          </a:p>
          <a:p>
            <a:pPr rtl="0" fontAlgn="base">
              <a:lnSpc>
                <a:spcPct val="150000"/>
              </a:lnSpc>
              <a:spcBef>
                <a:spcPts val="0"/>
              </a:spcBef>
              <a:spcAft>
                <a:spcPts val="0"/>
              </a:spcAft>
              <a:buFont typeface="+mj-lt"/>
              <a:buAutoNum type="arabicPeriod" startAt="11"/>
            </a:pPr>
            <a:r>
              <a:rPr lang="en-US" sz="1200" u="none" strike="noStrike">
                <a:solidFill>
                  <a:schemeClr val="bg1"/>
                </a:solidFill>
                <a:effectLst/>
                <a:latin typeface="Poppins Medium" pitchFamily="2" charset="77"/>
                <a:cs typeface="Poppins Medium" pitchFamily="2" charset="77"/>
              </a:rPr>
              <a:t>Salton, G., &amp; McGill, M. J. (1986). Introduction to Modern Information Retrieval. McGraw-Hill</a:t>
            </a:r>
          </a:p>
          <a:p>
            <a:pPr>
              <a:lnSpc>
                <a:spcPct val="150000"/>
              </a:lnSpc>
            </a:pPr>
            <a:endParaRPr lang="en-US" sz="1200">
              <a:solidFill>
                <a:schemeClr val="bg1"/>
              </a:solidFill>
              <a:latin typeface="Poppins Medium" pitchFamily="2" charset="77"/>
              <a:cs typeface="Poppins Medium" pitchFamily="2" charset="77"/>
            </a:endParaRPr>
          </a:p>
        </p:txBody>
      </p:sp>
      <p:pic>
        <p:nvPicPr>
          <p:cNvPr id="21" name="Audio 20">
            <a:hlinkClick r:id="" action="ppaction://media"/>
            <a:extLst>
              <a:ext uri="{FF2B5EF4-FFF2-40B4-BE49-F238E27FC236}">
                <a16:creationId xmlns:a16="http://schemas.microsoft.com/office/drawing/2014/main" id="{FD65C3F6-D40C-20B0-F4A2-9FC807F08CB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282409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3341">
        <p159:morph option="byObject"/>
      </p:transition>
    </mc:Choice>
    <mc:Fallback xmlns="">
      <p:transition advTm="33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5">
            <a:extLst>
              <a:ext uri="{FF2B5EF4-FFF2-40B4-BE49-F238E27FC236}">
                <a16:creationId xmlns:a16="http://schemas.microsoft.com/office/drawing/2014/main" id="{547B918D-AFFC-0E2E-4807-61673BA253FC}"/>
              </a:ext>
            </a:extLst>
          </p:cNvPr>
          <p:cNvSpPr>
            <a:spLocks noGrp="1"/>
          </p:cNvSpPr>
          <p:nvPr>
            <p:ph type="title"/>
          </p:nvPr>
        </p:nvSpPr>
        <p:spPr>
          <a:xfrm>
            <a:off x="838200" y="2960399"/>
            <a:ext cx="10515600" cy="937202"/>
          </a:xfrm>
        </p:spPr>
        <p:txBody>
          <a:bodyPr/>
          <a:lstStyle/>
          <a:p>
            <a:pPr algn="ctr"/>
            <a:r>
              <a:rPr lang="en-US" b="1">
                <a:solidFill>
                  <a:schemeClr val="bg1"/>
                </a:solidFill>
                <a:latin typeface="Poppins ExtraBold" pitchFamily="2" charset="77"/>
                <a:cs typeface="Poppins ExtraBold" pitchFamily="2" charset="77"/>
              </a:rPr>
              <a:t>THANK YOU</a:t>
            </a:r>
          </a:p>
        </p:txBody>
      </p:sp>
      <p:pic>
        <p:nvPicPr>
          <p:cNvPr id="23" name="Audio 22">
            <a:hlinkClick r:id="" action="ppaction://media"/>
            <a:extLst>
              <a:ext uri="{FF2B5EF4-FFF2-40B4-BE49-F238E27FC236}">
                <a16:creationId xmlns:a16="http://schemas.microsoft.com/office/drawing/2014/main" id="{679F939B-1F14-9EB2-174C-5AB8E7A4FC5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383418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3565">
        <p159:morph option="byObject"/>
      </p:transition>
    </mc:Choice>
    <mc:Fallback xmlns="">
      <p:transition advTm="356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1237445"/>
            <a:ext cx="4599709" cy="563586"/>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999593"/>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339273"/>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07356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1247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9346" y="3606801"/>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RESULTS</a:t>
            </a:r>
          </a:p>
        </p:txBody>
      </p:sp>
      <p:sp>
        <p:nvSpPr>
          <p:cNvPr id="14" name="TextBox 13">
            <a:extLst>
              <a:ext uri="{FF2B5EF4-FFF2-40B4-BE49-F238E27FC236}">
                <a16:creationId xmlns:a16="http://schemas.microsoft.com/office/drawing/2014/main" id="{BFBD8D94-F4D1-9E9F-C48F-B7F83B7DCD03}"/>
              </a:ext>
            </a:extLst>
          </p:cNvPr>
          <p:cNvSpPr txBox="1"/>
          <p:nvPr/>
        </p:nvSpPr>
        <p:spPr>
          <a:xfrm>
            <a:off x="3459019" y="4465782"/>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352533"/>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pic>
        <p:nvPicPr>
          <p:cNvPr id="28" name="Audio 27">
            <a:extLst>
              <a:ext uri="{FF2B5EF4-FFF2-40B4-BE49-F238E27FC236}">
                <a16:creationId xmlns:a16="http://schemas.microsoft.com/office/drawing/2014/main" id="{C3A7432E-6578-0F78-191F-796FC4F20B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96933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302">
        <p159:morph option="byObject"/>
      </p:transition>
    </mc:Choice>
    <mc:Fallback xmlns="">
      <p:transition advTm="23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1352586"/>
            <a:ext cx="4599709" cy="563586"/>
          </a:xfrm>
          <a:prstGeom prst="round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44971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16374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77775"/>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4727" y="3591806"/>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CONCLUSION</a:t>
            </a:r>
          </a:p>
        </p:txBody>
      </p:sp>
      <p:sp>
        <p:nvSpPr>
          <p:cNvPr id="14" name="TextBox 13">
            <a:extLst>
              <a:ext uri="{FF2B5EF4-FFF2-40B4-BE49-F238E27FC236}">
                <a16:creationId xmlns:a16="http://schemas.microsoft.com/office/drawing/2014/main" id="{BFBD8D94-F4D1-9E9F-C48F-B7F83B7DCD03}"/>
              </a:ext>
            </a:extLst>
          </p:cNvPr>
          <p:cNvSpPr txBox="1"/>
          <p:nvPr/>
        </p:nvSpPr>
        <p:spPr>
          <a:xfrm>
            <a:off x="3449783" y="5019868"/>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84941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87091" y="4305837"/>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RELATED WORK</a:t>
            </a:r>
          </a:p>
        </p:txBody>
      </p:sp>
      <p:pic>
        <p:nvPicPr>
          <p:cNvPr id="36" name="Audio 35">
            <a:extLst>
              <a:ext uri="{FF2B5EF4-FFF2-40B4-BE49-F238E27FC236}">
                <a16:creationId xmlns:a16="http://schemas.microsoft.com/office/drawing/2014/main" id="{0B58CAF8-8506-D6FD-C412-875730FE2CC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923362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1668">
        <p159:morph option="byObject"/>
      </p:transition>
    </mc:Choice>
    <mc:Fallback xmlns="">
      <p:transition advTm="166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2066617"/>
            <a:ext cx="4599709" cy="563586"/>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44971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163744"/>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77775"/>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4727" y="3591806"/>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CONCLUSION</a:t>
            </a:r>
          </a:p>
        </p:txBody>
      </p:sp>
      <p:sp>
        <p:nvSpPr>
          <p:cNvPr id="14" name="TextBox 13">
            <a:extLst>
              <a:ext uri="{FF2B5EF4-FFF2-40B4-BE49-F238E27FC236}">
                <a16:creationId xmlns:a16="http://schemas.microsoft.com/office/drawing/2014/main" id="{BFBD8D94-F4D1-9E9F-C48F-B7F83B7DCD03}"/>
              </a:ext>
            </a:extLst>
          </p:cNvPr>
          <p:cNvSpPr txBox="1"/>
          <p:nvPr/>
        </p:nvSpPr>
        <p:spPr>
          <a:xfrm>
            <a:off x="3449783" y="5019868"/>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84941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87091" y="4305837"/>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RELATED WORK</a:t>
            </a:r>
          </a:p>
        </p:txBody>
      </p:sp>
      <p:pic>
        <p:nvPicPr>
          <p:cNvPr id="23" name="Audio 22">
            <a:extLst>
              <a:ext uri="{FF2B5EF4-FFF2-40B4-BE49-F238E27FC236}">
                <a16:creationId xmlns:a16="http://schemas.microsoft.com/office/drawing/2014/main" id="{57C3FBEC-17C7-C3B4-2811-93F2FC770EA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71838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881">
        <p159:morph option="byObject"/>
      </p:transition>
    </mc:Choice>
    <mc:Fallback xmlns="">
      <p:transition advTm="288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2780648"/>
            <a:ext cx="4599709" cy="563586"/>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44971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163744"/>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77775"/>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4727" y="3591806"/>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CONCLUSION</a:t>
            </a:r>
          </a:p>
        </p:txBody>
      </p:sp>
      <p:sp>
        <p:nvSpPr>
          <p:cNvPr id="14" name="TextBox 13">
            <a:extLst>
              <a:ext uri="{FF2B5EF4-FFF2-40B4-BE49-F238E27FC236}">
                <a16:creationId xmlns:a16="http://schemas.microsoft.com/office/drawing/2014/main" id="{BFBD8D94-F4D1-9E9F-C48F-B7F83B7DCD03}"/>
              </a:ext>
            </a:extLst>
          </p:cNvPr>
          <p:cNvSpPr txBox="1"/>
          <p:nvPr/>
        </p:nvSpPr>
        <p:spPr>
          <a:xfrm>
            <a:off x="3449783" y="5019868"/>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84941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87091" y="4305837"/>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RELATED WORK</a:t>
            </a:r>
          </a:p>
        </p:txBody>
      </p:sp>
      <p:pic>
        <p:nvPicPr>
          <p:cNvPr id="28" name="Audio 27">
            <a:extLst>
              <a:ext uri="{FF2B5EF4-FFF2-40B4-BE49-F238E27FC236}">
                <a16:creationId xmlns:a16="http://schemas.microsoft.com/office/drawing/2014/main" id="{8353F0DC-0B55-FC50-5D86-652A82099C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71206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4113">
        <p159:morph option="byObject"/>
      </p:transition>
    </mc:Choice>
    <mc:Fallback xmlns="">
      <p:transition advTm="411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3494679"/>
            <a:ext cx="4599709" cy="563586"/>
          </a:xfrm>
          <a:prstGeom prst="roundRect">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44971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163744"/>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77775"/>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4727" y="3591806"/>
            <a:ext cx="4017818" cy="369332"/>
          </a:xfrm>
          <a:prstGeom prst="rect">
            <a:avLst/>
          </a:prstGeom>
          <a:noFill/>
        </p:spPr>
        <p:txBody>
          <a:bodyPr wrap="square" lIns="91440" tIns="45720" rIns="91440" bIns="45720" rtlCol="0" anchor="t">
            <a:spAutoFit/>
          </a:bodyPr>
          <a:lstStyle/>
          <a:p>
            <a:pPr algn="ctr"/>
            <a:r>
              <a:rPr lang="en-US" b="1">
                <a:solidFill>
                  <a:schemeClr val="bg1"/>
                </a:solidFill>
                <a:latin typeface="Poppins SemiBold"/>
                <a:cs typeface="Poppins SemiBold"/>
              </a:rPr>
              <a:t>RESULTS</a:t>
            </a:r>
            <a:endParaRPr lang="en-US" b="1">
              <a:solidFill>
                <a:schemeClr val="bg1"/>
              </a:solidFill>
              <a:latin typeface="Poppins SemiBold" pitchFamily="2" charset="77"/>
              <a:cs typeface="Poppins SemiBold" pitchFamily="2" charset="77"/>
            </a:endParaRPr>
          </a:p>
        </p:txBody>
      </p:sp>
      <p:sp>
        <p:nvSpPr>
          <p:cNvPr id="14" name="TextBox 13">
            <a:extLst>
              <a:ext uri="{FF2B5EF4-FFF2-40B4-BE49-F238E27FC236}">
                <a16:creationId xmlns:a16="http://schemas.microsoft.com/office/drawing/2014/main" id="{BFBD8D94-F4D1-9E9F-C48F-B7F83B7DCD03}"/>
              </a:ext>
            </a:extLst>
          </p:cNvPr>
          <p:cNvSpPr txBox="1"/>
          <p:nvPr/>
        </p:nvSpPr>
        <p:spPr>
          <a:xfrm>
            <a:off x="3449783" y="5019868"/>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84941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87091" y="4305837"/>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RELATED WORK</a:t>
            </a:r>
          </a:p>
        </p:txBody>
      </p:sp>
      <p:pic>
        <p:nvPicPr>
          <p:cNvPr id="17" name="Audio 16">
            <a:extLst>
              <a:ext uri="{FF2B5EF4-FFF2-40B4-BE49-F238E27FC236}">
                <a16:creationId xmlns:a16="http://schemas.microsoft.com/office/drawing/2014/main" id="{4710BEB6-ABCF-963D-2B42-FF698BBA57C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499114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926">
        <p159:morph option="byObject"/>
      </p:transition>
    </mc:Choice>
    <mc:Fallback xmlns="">
      <p:transition advTm="292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 create your own Question-Answering system easily with python | by  André Macedo Farias | Towards Data Science">
            <a:extLst>
              <a:ext uri="{FF2B5EF4-FFF2-40B4-BE49-F238E27FC236}">
                <a16:creationId xmlns:a16="http://schemas.microsoft.com/office/drawing/2014/main" id="{4922A2B7-27A6-8DF4-A758-F5DB316E45A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77000"/>
                    </a14:imgEffect>
                  </a14:imgLayer>
                </a14:imgProps>
              </a:ext>
              <a:ext uri="{28A0092B-C50C-407E-A947-70E740481C1C}">
                <a14:useLocalDpi xmlns:a14="http://schemas.microsoft.com/office/drawing/2010/main" val="0"/>
              </a:ext>
            </a:extLst>
          </a:blip>
          <a:srcRect l="26" r="23071" b="-1"/>
          <a:stretch/>
        </p:blipFill>
        <p:spPr bwMode="auto">
          <a:xfrm>
            <a:off x="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le 15">
            <a:extLst>
              <a:ext uri="{FF2B5EF4-FFF2-40B4-BE49-F238E27FC236}">
                <a16:creationId xmlns:a16="http://schemas.microsoft.com/office/drawing/2014/main" id="{085B19D4-9EB7-E533-9751-BF9BE833C19B}"/>
              </a:ext>
            </a:extLst>
          </p:cNvPr>
          <p:cNvSpPr/>
          <p:nvPr/>
        </p:nvSpPr>
        <p:spPr>
          <a:xfrm>
            <a:off x="3722255" y="4208710"/>
            <a:ext cx="4599709" cy="563586"/>
          </a:xfrm>
          <a:prstGeom prst="round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D9B9D89D-867C-F5BE-B98B-E212B5F45EC2}"/>
              </a:ext>
            </a:extLst>
          </p:cNvPr>
          <p:cNvSpPr>
            <a:spLocks noGrp="1"/>
          </p:cNvSpPr>
          <p:nvPr>
            <p:ph type="title"/>
          </p:nvPr>
        </p:nvSpPr>
        <p:spPr>
          <a:xfrm>
            <a:off x="838200" y="253999"/>
            <a:ext cx="10515600" cy="854075"/>
          </a:xfrm>
        </p:spPr>
        <p:txBody>
          <a:bodyPr/>
          <a:lstStyle/>
          <a:p>
            <a:pPr algn="ctr"/>
            <a:r>
              <a:rPr lang="en-US" b="1">
                <a:solidFill>
                  <a:schemeClr val="bg1"/>
                </a:solidFill>
                <a:latin typeface="Poppins ExtraBold" pitchFamily="2" charset="77"/>
                <a:cs typeface="Poppins ExtraBold" pitchFamily="2" charset="77"/>
              </a:rPr>
              <a:t>AGENDA</a:t>
            </a:r>
          </a:p>
        </p:txBody>
      </p:sp>
      <p:sp>
        <p:nvSpPr>
          <p:cNvPr id="10" name="TextBox 9">
            <a:extLst>
              <a:ext uri="{FF2B5EF4-FFF2-40B4-BE49-F238E27FC236}">
                <a16:creationId xmlns:a16="http://schemas.microsoft.com/office/drawing/2014/main" id="{DB81CAC7-D42F-E2BB-4AF8-D2520190416F}"/>
              </a:ext>
            </a:extLst>
          </p:cNvPr>
          <p:cNvSpPr txBox="1"/>
          <p:nvPr/>
        </p:nvSpPr>
        <p:spPr>
          <a:xfrm>
            <a:off x="4017818" y="1449713"/>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PROJECT GOAL</a:t>
            </a:r>
          </a:p>
        </p:txBody>
      </p:sp>
      <p:sp>
        <p:nvSpPr>
          <p:cNvPr id="11" name="TextBox 10">
            <a:extLst>
              <a:ext uri="{FF2B5EF4-FFF2-40B4-BE49-F238E27FC236}">
                <a16:creationId xmlns:a16="http://schemas.microsoft.com/office/drawing/2014/main" id="{0E5C080B-D4C9-3351-3822-758553B1F53D}"/>
              </a:ext>
            </a:extLst>
          </p:cNvPr>
          <p:cNvSpPr txBox="1"/>
          <p:nvPr/>
        </p:nvSpPr>
        <p:spPr>
          <a:xfrm>
            <a:off x="4017818" y="2163744"/>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DATASET</a:t>
            </a:r>
          </a:p>
        </p:txBody>
      </p:sp>
      <p:sp>
        <p:nvSpPr>
          <p:cNvPr id="12" name="TextBox 11">
            <a:extLst>
              <a:ext uri="{FF2B5EF4-FFF2-40B4-BE49-F238E27FC236}">
                <a16:creationId xmlns:a16="http://schemas.microsoft.com/office/drawing/2014/main" id="{653DA9D1-C29A-6774-32F5-E5535B32325D}"/>
              </a:ext>
            </a:extLst>
          </p:cNvPr>
          <p:cNvSpPr txBox="1"/>
          <p:nvPr/>
        </p:nvSpPr>
        <p:spPr>
          <a:xfrm>
            <a:off x="3999346" y="2877775"/>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METHODOLOGY</a:t>
            </a:r>
          </a:p>
        </p:txBody>
      </p:sp>
      <p:sp>
        <p:nvSpPr>
          <p:cNvPr id="13" name="TextBox 12">
            <a:extLst>
              <a:ext uri="{FF2B5EF4-FFF2-40B4-BE49-F238E27FC236}">
                <a16:creationId xmlns:a16="http://schemas.microsoft.com/office/drawing/2014/main" id="{D8045081-91D4-AC86-2E5D-5A91685BF2F6}"/>
              </a:ext>
            </a:extLst>
          </p:cNvPr>
          <p:cNvSpPr txBox="1"/>
          <p:nvPr/>
        </p:nvSpPr>
        <p:spPr>
          <a:xfrm>
            <a:off x="3994727" y="3591806"/>
            <a:ext cx="4017818" cy="369332"/>
          </a:xfrm>
          <a:prstGeom prst="rect">
            <a:avLst/>
          </a:prstGeom>
          <a:noFill/>
        </p:spPr>
        <p:txBody>
          <a:bodyPr wrap="square" lIns="91440" tIns="45720" rIns="91440" bIns="45720" rtlCol="0" anchor="t">
            <a:spAutoFit/>
          </a:bodyPr>
          <a:lstStyle/>
          <a:p>
            <a:pPr algn="ctr"/>
            <a:r>
              <a:rPr lang="en-US" b="1">
                <a:solidFill>
                  <a:schemeClr val="bg1"/>
                </a:solidFill>
                <a:latin typeface="Poppins SemiBold"/>
                <a:cs typeface="Poppins SemiBold"/>
              </a:rPr>
              <a:t>RESULTS</a:t>
            </a:r>
            <a:endParaRPr lang="en-US" b="1">
              <a:solidFill>
                <a:schemeClr val="bg1"/>
              </a:solidFill>
              <a:latin typeface="Poppins SemiBold" pitchFamily="2" charset="77"/>
              <a:cs typeface="Poppins SemiBold" pitchFamily="2" charset="77"/>
            </a:endParaRPr>
          </a:p>
        </p:txBody>
      </p:sp>
      <p:sp>
        <p:nvSpPr>
          <p:cNvPr id="14" name="TextBox 13">
            <a:extLst>
              <a:ext uri="{FF2B5EF4-FFF2-40B4-BE49-F238E27FC236}">
                <a16:creationId xmlns:a16="http://schemas.microsoft.com/office/drawing/2014/main" id="{BFBD8D94-F4D1-9E9F-C48F-B7F83B7DCD03}"/>
              </a:ext>
            </a:extLst>
          </p:cNvPr>
          <p:cNvSpPr txBox="1"/>
          <p:nvPr/>
        </p:nvSpPr>
        <p:spPr>
          <a:xfrm>
            <a:off x="3449783" y="5019868"/>
            <a:ext cx="5098472"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CONTRIBUTION AND RESPONSIBILITIES</a:t>
            </a:r>
          </a:p>
        </p:txBody>
      </p:sp>
      <p:sp>
        <p:nvSpPr>
          <p:cNvPr id="15" name="TextBox 14">
            <a:extLst>
              <a:ext uri="{FF2B5EF4-FFF2-40B4-BE49-F238E27FC236}">
                <a16:creationId xmlns:a16="http://schemas.microsoft.com/office/drawing/2014/main" id="{198EDBC3-0BC8-B9A2-73FF-8FD25FC86A27}"/>
              </a:ext>
            </a:extLst>
          </p:cNvPr>
          <p:cNvSpPr txBox="1"/>
          <p:nvPr/>
        </p:nvSpPr>
        <p:spPr>
          <a:xfrm>
            <a:off x="3994727" y="5849414"/>
            <a:ext cx="4017818" cy="369332"/>
          </a:xfrm>
          <a:prstGeom prst="rect">
            <a:avLst/>
          </a:prstGeom>
          <a:noFill/>
        </p:spPr>
        <p:txBody>
          <a:bodyPr wrap="square" rtlCol="0">
            <a:spAutoFit/>
          </a:bodyPr>
          <a:lstStyle/>
          <a:p>
            <a:pPr algn="ctr"/>
            <a:r>
              <a:rPr lang="en-US" b="1">
                <a:noFill/>
                <a:latin typeface="Poppins SemiBold" pitchFamily="2" charset="77"/>
                <a:cs typeface="Poppins SemiBold" pitchFamily="2" charset="77"/>
              </a:rPr>
              <a:t>REFERENCES</a:t>
            </a:r>
          </a:p>
        </p:txBody>
      </p:sp>
      <p:sp>
        <p:nvSpPr>
          <p:cNvPr id="2" name="TextBox 1">
            <a:extLst>
              <a:ext uri="{FF2B5EF4-FFF2-40B4-BE49-F238E27FC236}">
                <a16:creationId xmlns:a16="http://schemas.microsoft.com/office/drawing/2014/main" id="{62411786-D0C0-848A-51D1-F647AA300129}"/>
              </a:ext>
            </a:extLst>
          </p:cNvPr>
          <p:cNvSpPr txBox="1"/>
          <p:nvPr/>
        </p:nvSpPr>
        <p:spPr>
          <a:xfrm>
            <a:off x="4087091" y="4305837"/>
            <a:ext cx="4017818" cy="369332"/>
          </a:xfrm>
          <a:prstGeom prst="rect">
            <a:avLst/>
          </a:prstGeom>
          <a:noFill/>
        </p:spPr>
        <p:txBody>
          <a:bodyPr wrap="square" rtlCol="0">
            <a:spAutoFit/>
          </a:bodyPr>
          <a:lstStyle/>
          <a:p>
            <a:pPr algn="ctr"/>
            <a:r>
              <a:rPr lang="en-US" b="1">
                <a:solidFill>
                  <a:schemeClr val="bg1"/>
                </a:solidFill>
                <a:latin typeface="Poppins SemiBold" pitchFamily="2" charset="77"/>
                <a:cs typeface="Poppins SemiBold" pitchFamily="2" charset="77"/>
              </a:rPr>
              <a:t>RELATED WORK</a:t>
            </a:r>
          </a:p>
        </p:txBody>
      </p:sp>
      <p:pic>
        <p:nvPicPr>
          <p:cNvPr id="8" name="Audio 7">
            <a:extLst>
              <a:ext uri="{FF2B5EF4-FFF2-40B4-BE49-F238E27FC236}">
                <a16:creationId xmlns:a16="http://schemas.microsoft.com/office/drawing/2014/main" id="{6B04604D-B89C-0F20-E1C4-80336FA5165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52872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450" advTm="2447">
        <p159:morph option="byObject"/>
      </p:transition>
    </mc:Choice>
    <mc:Fallback xmlns="">
      <p:transition advTm="24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8.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7B355A7CAD2EB40B3AFBDA97DA0A6A8" ma:contentTypeVersion="7" ma:contentTypeDescription="Create a new document." ma:contentTypeScope="" ma:versionID="0e5aa9363b25a73e7b01dacf11eee256">
  <xsd:schema xmlns:xsd="http://www.w3.org/2001/XMLSchema" xmlns:xs="http://www.w3.org/2001/XMLSchema" xmlns:p="http://schemas.microsoft.com/office/2006/metadata/properties" xmlns:ns3="97658090-4148-41fd-9fc5-cd921ba1457b" xmlns:ns4="5200ea42-af92-49fb-84f3-27eb76180a17" targetNamespace="http://schemas.microsoft.com/office/2006/metadata/properties" ma:root="true" ma:fieldsID="c9592a5fcd52e2d0a59d9aa5f31638e9" ns3:_="" ns4:_="">
    <xsd:import namespace="97658090-4148-41fd-9fc5-cd921ba1457b"/>
    <xsd:import namespace="5200ea42-af92-49fb-84f3-27eb76180a17"/>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658090-4148-41fd-9fc5-cd921ba145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200ea42-af92-49fb-84f3-27eb76180a17"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7658090-4148-41fd-9fc5-cd921ba1457b" xsi:nil="true"/>
  </documentManagement>
</p:properties>
</file>

<file path=customXml/itemProps1.xml><?xml version="1.0" encoding="utf-8"?>
<ds:datastoreItem xmlns:ds="http://schemas.openxmlformats.org/officeDocument/2006/customXml" ds:itemID="{F17622BD-ECAD-4B45-AFDE-CCF8F0E374C9}">
  <ds:schemaRefs>
    <ds:schemaRef ds:uri="5200ea42-af92-49fb-84f3-27eb76180a17"/>
    <ds:schemaRef ds:uri="97658090-4148-41fd-9fc5-cd921ba1457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customXml/itemProps2.xml><?xml version="1.0" encoding="utf-8"?>
<ds:datastoreItem xmlns:ds="http://schemas.openxmlformats.org/officeDocument/2006/customXml" ds:itemID="{4B276D35-0EFA-42B9-9062-74AA9DB0AA0D}">
  <ds:schemaRefs>
    <ds:schemaRef ds:uri="http://schemas.microsoft.com/sharepoint/v3/contenttype/forms"/>
  </ds:schemaRefs>
</ds:datastoreItem>
</file>

<file path=customXml/itemProps3.xml><?xml version="1.0" encoding="utf-8"?>
<ds:datastoreItem xmlns:ds="http://schemas.openxmlformats.org/officeDocument/2006/customXml" ds:itemID="{AA9784BA-E510-4EE7-968A-F753079CC367}">
  <ds:schemaRefs>
    <ds:schemaRef ds:uri="http://purl.org/dc/dcmitype/"/>
    <ds:schemaRef ds:uri="http://purl.org/dc/elements/1.1/"/>
    <ds:schemaRef ds:uri="http://schemas.microsoft.com/office/2006/metadata/properties"/>
    <ds:schemaRef ds:uri="http://schemas.microsoft.com/office/infopath/2007/PartnerControls"/>
    <ds:schemaRef ds:uri="http://www.w3.org/XML/1998/namespace"/>
    <ds:schemaRef ds:uri="http://schemas.microsoft.com/office/2006/documentManagement/types"/>
    <ds:schemaRef ds:uri="http://purl.org/dc/terms/"/>
    <ds:schemaRef ds:uri="5200ea42-af92-49fb-84f3-27eb76180a17"/>
    <ds:schemaRef ds:uri="http://schemas.openxmlformats.org/package/2006/metadata/core-properties"/>
    <ds:schemaRef ds:uri="97658090-4148-41fd-9fc5-cd921ba1457b"/>
  </ds:schemaRefs>
</ds:datastoreItem>
</file>

<file path=docProps/app.xml><?xml version="1.0" encoding="utf-8"?>
<Properties xmlns="http://schemas.openxmlformats.org/officeDocument/2006/extended-properties" xmlns:vt="http://schemas.openxmlformats.org/officeDocument/2006/docPropsVTypes">
  <TotalTime>0</TotalTime>
  <Words>2301</Words>
  <Application>Microsoft Macintosh PowerPoint</Application>
  <PresentationFormat>Widescreen</PresentationFormat>
  <Paragraphs>359</Paragraphs>
  <Slides>35</Slides>
  <Notes>25</Notes>
  <HiddenSlides>0</HiddenSlides>
  <MMClips>35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Arial</vt:lpstr>
      <vt:lpstr>Calibri</vt:lpstr>
      <vt:lpstr>Calibri Light</vt:lpstr>
      <vt:lpstr>Poppins</vt:lpstr>
      <vt:lpstr>Poppins ExtraBold</vt:lpstr>
      <vt:lpstr>Poppins Medium</vt:lpstr>
      <vt:lpstr>Poppins SemiBold</vt:lpstr>
      <vt:lpstr>Söhne</vt:lpstr>
      <vt:lpstr>Office Theme</vt:lpstr>
      <vt:lpstr>PowerPoint Presentation</vt:lpstr>
      <vt:lpstr>PROJECT MEMBERS</vt:lpstr>
      <vt:lpstr>PROJECT MEMBERS</vt:lpstr>
      <vt:lpstr>AGENDA</vt:lpstr>
      <vt:lpstr>AGENDA</vt:lpstr>
      <vt:lpstr>AGENDA</vt:lpstr>
      <vt:lpstr>AGENDA</vt:lpstr>
      <vt:lpstr>AGENDA</vt:lpstr>
      <vt:lpstr>AGENDA</vt:lpstr>
      <vt:lpstr>AGENDA</vt:lpstr>
      <vt:lpstr>PROJECT GOAL</vt:lpstr>
      <vt:lpstr>PROJECT GOAL</vt:lpstr>
      <vt:lpstr>DATASET</vt:lpstr>
      <vt:lpstr>DATASET</vt:lpstr>
      <vt:lpstr>METHODOLOGY</vt:lpstr>
      <vt:lpstr>METHODOLOGY</vt:lpstr>
      <vt:lpstr>METHODOLOGY</vt:lpstr>
      <vt:lpstr>METHODOLOGY</vt:lpstr>
      <vt:lpstr>METHODOLOGY</vt:lpstr>
      <vt:lpstr>METHODOLOGY</vt:lpstr>
      <vt:lpstr>METHODOLOGY</vt:lpstr>
      <vt:lpstr>METHODOLOGY</vt:lpstr>
      <vt:lpstr>METHODOLOGY</vt:lpstr>
      <vt:lpstr>RESULTS</vt:lpstr>
      <vt:lpstr>RESULTS</vt:lpstr>
      <vt:lpstr>RELATED WORKS</vt:lpstr>
      <vt:lpstr>RELATED WORKS</vt:lpstr>
      <vt:lpstr>RELATED WORKS</vt:lpstr>
      <vt:lpstr>RELATED WORKS</vt:lpstr>
      <vt:lpstr>RELATED WORKS</vt:lpstr>
      <vt:lpstr>RELATED WORKS</vt:lpstr>
      <vt:lpstr>RELATED WORKS</vt:lpstr>
      <vt:lpstr>REFERENCES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Anand, Gokulnath</dc:creator>
  <cp:lastModifiedBy>Sivapuram, Sai Sanjith</cp:lastModifiedBy>
  <cp:revision>1</cp:revision>
  <dcterms:created xsi:type="dcterms:W3CDTF">2023-12-11T19:50:21Z</dcterms:created>
  <dcterms:modified xsi:type="dcterms:W3CDTF">2023-12-14T00:34:53Z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0x01010007B355A7CAD2EB40B3AFBDA97DA0A6A8</vt:lpwstr>
  </property>
</Properties>
</file>